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505" r:id="rId3"/>
    <p:sldId id="517" r:id="rId5"/>
    <p:sldId id="308" r:id="rId6"/>
    <p:sldId id="509" r:id="rId7"/>
    <p:sldId id="529" r:id="rId8"/>
    <p:sldId id="530" r:id="rId9"/>
    <p:sldId id="515" r:id="rId10"/>
    <p:sldId id="506" r:id="rId11"/>
    <p:sldId id="522" r:id="rId12"/>
    <p:sldId id="510" r:id="rId13"/>
    <p:sldId id="518" r:id="rId14"/>
    <p:sldId id="511" r:id="rId15"/>
    <p:sldId id="519" r:id="rId16"/>
    <p:sldId id="521" r:id="rId17"/>
    <p:sldId id="531" r:id="rId18"/>
    <p:sldId id="532" r:id="rId19"/>
    <p:sldId id="507" r:id="rId20"/>
    <p:sldId id="512" r:id="rId21"/>
    <p:sldId id="523" r:id="rId22"/>
    <p:sldId id="533" r:id="rId23"/>
    <p:sldId id="524" r:id="rId24"/>
    <p:sldId id="534" r:id="rId25"/>
    <p:sldId id="525" r:id="rId26"/>
    <p:sldId id="508" r:id="rId27"/>
    <p:sldId id="514" r:id="rId28"/>
    <p:sldId id="526" r:id="rId29"/>
    <p:sldId id="527" r:id="rId30"/>
    <p:sldId id="504" r:id="rId31"/>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3529" autoAdjust="0"/>
  </p:normalViewPr>
  <p:slideViewPr>
    <p:cSldViewPr>
      <p:cViewPr varScale="1">
        <p:scale>
          <a:sx n="137" d="100"/>
          <a:sy n="137" d="100"/>
        </p:scale>
        <p:origin x="-186" y="-90"/>
      </p:cViewPr>
      <p:guideLst>
        <p:guide orient="horz" pos="1619"/>
        <p:guide pos="2886"/>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D9BC23C-58C5-4295-8F96-CB074DE317DB}"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277CBC2-4DA1-45B4-B5B6-E1DC10C6D49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377E3A9B-9D52-4488-828E-85B04B47B85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377E3A9B-9D52-4488-828E-85B04B47B85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377E3A9B-9D52-4488-828E-85B04B47B850}"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377E3A9B-9D52-4488-828E-85B04B47B850}"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10"/>
          </p:nvPr>
        </p:nvSpPr>
        <p:spPr/>
        <p:txBody>
          <a:bodyPr/>
          <a:lstStyle/>
          <a:p>
            <a:fld id="{377E3A9B-9D52-4488-828E-85B04B47B85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第一章封面">
    <p:spTree>
      <p:nvGrpSpPr>
        <p:cNvPr id="1" name=""/>
        <p:cNvGrpSpPr/>
        <p:nvPr/>
      </p:nvGrpSpPr>
      <p:grpSpPr>
        <a:xfrm>
          <a:off x="0" y="0"/>
          <a:ext cx="0" cy="0"/>
          <a:chOff x="0" y="0"/>
          <a:chExt cx="0" cy="0"/>
        </a:xfrm>
      </p:grpSpPr>
      <p:sp>
        <p:nvSpPr>
          <p:cNvPr id="6" name="Rectangle 5"/>
          <p:cNvSpPr/>
          <p:nvPr userDrawn="1"/>
        </p:nvSpPr>
        <p:spPr>
          <a:xfrm>
            <a:off x="-14288" y="3091299"/>
            <a:ext cx="9158288" cy="2100826"/>
          </a:xfrm>
          <a:custGeom>
            <a:avLst/>
            <a:gdLst>
              <a:gd name="connsiteX0" fmla="*/ 0 w 12192000"/>
              <a:gd name="connsiteY0" fmla="*/ 0 h 1807698"/>
              <a:gd name="connsiteX1" fmla="*/ 12192000 w 12192000"/>
              <a:gd name="connsiteY1" fmla="*/ 0 h 1807698"/>
              <a:gd name="connsiteX2" fmla="*/ 12192000 w 12192000"/>
              <a:gd name="connsiteY2" fmla="*/ 1807698 h 1807698"/>
              <a:gd name="connsiteX3" fmla="*/ 0 w 12192000"/>
              <a:gd name="connsiteY3" fmla="*/ 1807698 h 1807698"/>
              <a:gd name="connsiteX4" fmla="*/ 0 w 12192000"/>
              <a:gd name="connsiteY4" fmla="*/ 0 h 1807698"/>
              <a:gd name="connsiteX0-1" fmla="*/ 0 w 12192000"/>
              <a:gd name="connsiteY0-2" fmla="*/ 459252 h 2266950"/>
              <a:gd name="connsiteX1-3" fmla="*/ 2476500 w 12192000"/>
              <a:gd name="connsiteY1-4" fmla="*/ 0 h 2266950"/>
              <a:gd name="connsiteX2-5" fmla="*/ 12192000 w 12192000"/>
              <a:gd name="connsiteY2-6" fmla="*/ 459252 h 2266950"/>
              <a:gd name="connsiteX3-7" fmla="*/ 12192000 w 12192000"/>
              <a:gd name="connsiteY3-8" fmla="*/ 2266950 h 2266950"/>
              <a:gd name="connsiteX4-9" fmla="*/ 0 w 12192000"/>
              <a:gd name="connsiteY4-10" fmla="*/ 2266950 h 2266950"/>
              <a:gd name="connsiteX5" fmla="*/ 0 w 12192000"/>
              <a:gd name="connsiteY5" fmla="*/ 459252 h 2266950"/>
              <a:gd name="connsiteX0-11" fmla="*/ 0 w 12192000"/>
              <a:gd name="connsiteY0-12" fmla="*/ 459252 h 2266950"/>
              <a:gd name="connsiteX1-13" fmla="*/ 2476500 w 12192000"/>
              <a:gd name="connsiteY1-14" fmla="*/ 0 h 2266950"/>
              <a:gd name="connsiteX2-15" fmla="*/ 8572500 w 12192000"/>
              <a:gd name="connsiteY2-16" fmla="*/ 742950 h 2266950"/>
              <a:gd name="connsiteX3-17" fmla="*/ 12192000 w 12192000"/>
              <a:gd name="connsiteY3-18" fmla="*/ 459252 h 2266950"/>
              <a:gd name="connsiteX4-19" fmla="*/ 12192000 w 12192000"/>
              <a:gd name="connsiteY4-20" fmla="*/ 2266950 h 2266950"/>
              <a:gd name="connsiteX5-21" fmla="*/ 0 w 12192000"/>
              <a:gd name="connsiteY5-22" fmla="*/ 2266950 h 2266950"/>
              <a:gd name="connsiteX6" fmla="*/ 0 w 12192000"/>
              <a:gd name="connsiteY6" fmla="*/ 459252 h 2266950"/>
              <a:gd name="connsiteX0-23" fmla="*/ 0 w 12192000"/>
              <a:gd name="connsiteY0-24" fmla="*/ 944843 h 2752541"/>
              <a:gd name="connsiteX1-25" fmla="*/ 2476500 w 12192000"/>
              <a:gd name="connsiteY1-26" fmla="*/ 485591 h 2752541"/>
              <a:gd name="connsiteX2-27" fmla="*/ 10077450 w 12192000"/>
              <a:gd name="connsiteY2-28" fmla="*/ 9341 h 2752541"/>
              <a:gd name="connsiteX3-29" fmla="*/ 12192000 w 12192000"/>
              <a:gd name="connsiteY3-30" fmla="*/ 944843 h 2752541"/>
              <a:gd name="connsiteX4-31" fmla="*/ 12192000 w 12192000"/>
              <a:gd name="connsiteY4-32" fmla="*/ 2752541 h 2752541"/>
              <a:gd name="connsiteX5-33" fmla="*/ 0 w 12192000"/>
              <a:gd name="connsiteY5-34" fmla="*/ 2752541 h 2752541"/>
              <a:gd name="connsiteX6-35" fmla="*/ 0 w 12192000"/>
              <a:gd name="connsiteY6-36" fmla="*/ 944843 h 2752541"/>
              <a:gd name="connsiteX0-37" fmla="*/ 0 w 12192000"/>
              <a:gd name="connsiteY0-38" fmla="*/ 941882 h 2749580"/>
              <a:gd name="connsiteX1-39" fmla="*/ 2476500 w 12192000"/>
              <a:gd name="connsiteY1-40" fmla="*/ 482630 h 2749580"/>
              <a:gd name="connsiteX2-41" fmla="*/ 5829300 w 12192000"/>
              <a:gd name="connsiteY2-42" fmla="*/ 1282731 h 2749580"/>
              <a:gd name="connsiteX3-43" fmla="*/ 10077450 w 12192000"/>
              <a:gd name="connsiteY3-44" fmla="*/ 6380 h 2749580"/>
              <a:gd name="connsiteX4-45" fmla="*/ 12192000 w 12192000"/>
              <a:gd name="connsiteY4-46" fmla="*/ 941882 h 2749580"/>
              <a:gd name="connsiteX5-47" fmla="*/ 12192000 w 12192000"/>
              <a:gd name="connsiteY5-48" fmla="*/ 2749580 h 2749580"/>
              <a:gd name="connsiteX6-49" fmla="*/ 0 w 12192000"/>
              <a:gd name="connsiteY6-50" fmla="*/ 2749580 h 2749580"/>
              <a:gd name="connsiteX7" fmla="*/ 0 w 12192000"/>
              <a:gd name="connsiteY7" fmla="*/ 941882 h 2749580"/>
              <a:gd name="connsiteX0-51" fmla="*/ 0 w 12211050"/>
              <a:gd name="connsiteY0-52" fmla="*/ 51 h 2969799"/>
              <a:gd name="connsiteX1-53" fmla="*/ 2495550 w 12211050"/>
              <a:gd name="connsiteY1-54" fmla="*/ 702849 h 2969799"/>
              <a:gd name="connsiteX2-55" fmla="*/ 5848350 w 12211050"/>
              <a:gd name="connsiteY2-56" fmla="*/ 1502950 h 2969799"/>
              <a:gd name="connsiteX3-57" fmla="*/ 10096500 w 12211050"/>
              <a:gd name="connsiteY3-58" fmla="*/ 226599 h 2969799"/>
              <a:gd name="connsiteX4-59" fmla="*/ 12211050 w 12211050"/>
              <a:gd name="connsiteY4-60" fmla="*/ 1162101 h 2969799"/>
              <a:gd name="connsiteX5-61" fmla="*/ 12211050 w 12211050"/>
              <a:gd name="connsiteY5-62" fmla="*/ 2969799 h 2969799"/>
              <a:gd name="connsiteX6-63" fmla="*/ 19050 w 12211050"/>
              <a:gd name="connsiteY6-64" fmla="*/ 2969799 h 2969799"/>
              <a:gd name="connsiteX7-65" fmla="*/ 0 w 12211050"/>
              <a:gd name="connsiteY7-66" fmla="*/ 51 h 2969799"/>
              <a:gd name="connsiteX0-67" fmla="*/ 0 w 12211050"/>
              <a:gd name="connsiteY0-68" fmla="*/ 216058 h 3185806"/>
              <a:gd name="connsiteX1-69" fmla="*/ 2762250 w 12211050"/>
              <a:gd name="connsiteY1-70" fmla="*/ 4456 h 3185806"/>
              <a:gd name="connsiteX2-71" fmla="*/ 5848350 w 12211050"/>
              <a:gd name="connsiteY2-72" fmla="*/ 1718957 h 3185806"/>
              <a:gd name="connsiteX3-73" fmla="*/ 10096500 w 12211050"/>
              <a:gd name="connsiteY3-74" fmla="*/ 442606 h 3185806"/>
              <a:gd name="connsiteX4-75" fmla="*/ 12211050 w 12211050"/>
              <a:gd name="connsiteY4-76" fmla="*/ 1378108 h 3185806"/>
              <a:gd name="connsiteX5-77" fmla="*/ 12211050 w 12211050"/>
              <a:gd name="connsiteY5-78" fmla="*/ 3185806 h 3185806"/>
              <a:gd name="connsiteX6-79" fmla="*/ 19050 w 12211050"/>
              <a:gd name="connsiteY6-80" fmla="*/ 3185806 h 3185806"/>
              <a:gd name="connsiteX7-81" fmla="*/ 0 w 12211050"/>
              <a:gd name="connsiteY7-82" fmla="*/ 216058 h 3185806"/>
              <a:gd name="connsiteX0-83" fmla="*/ 0 w 12211050"/>
              <a:gd name="connsiteY0-84" fmla="*/ 217124 h 3186872"/>
              <a:gd name="connsiteX1-85" fmla="*/ 2762250 w 12211050"/>
              <a:gd name="connsiteY1-86" fmla="*/ 5522 h 3186872"/>
              <a:gd name="connsiteX2-87" fmla="*/ 5886450 w 12211050"/>
              <a:gd name="connsiteY2-88" fmla="*/ 1339023 h 3186872"/>
              <a:gd name="connsiteX3-89" fmla="*/ 10096500 w 12211050"/>
              <a:gd name="connsiteY3-90" fmla="*/ 443672 h 3186872"/>
              <a:gd name="connsiteX4-91" fmla="*/ 12211050 w 12211050"/>
              <a:gd name="connsiteY4-92" fmla="*/ 1379174 h 3186872"/>
              <a:gd name="connsiteX5-93" fmla="*/ 12211050 w 12211050"/>
              <a:gd name="connsiteY5-94" fmla="*/ 3186872 h 3186872"/>
              <a:gd name="connsiteX6-95" fmla="*/ 19050 w 12211050"/>
              <a:gd name="connsiteY6-96" fmla="*/ 3186872 h 3186872"/>
              <a:gd name="connsiteX7-97" fmla="*/ 0 w 12211050"/>
              <a:gd name="connsiteY7-98" fmla="*/ 217124 h 3186872"/>
              <a:gd name="connsiteX0-99" fmla="*/ 0 w 12211050"/>
              <a:gd name="connsiteY0-100" fmla="*/ 217124 h 3186872"/>
              <a:gd name="connsiteX1-101" fmla="*/ 2762250 w 12211050"/>
              <a:gd name="connsiteY1-102" fmla="*/ 5522 h 3186872"/>
              <a:gd name="connsiteX2-103" fmla="*/ 5886450 w 12211050"/>
              <a:gd name="connsiteY2-104" fmla="*/ 1339023 h 3186872"/>
              <a:gd name="connsiteX3-105" fmla="*/ 10096500 w 12211050"/>
              <a:gd name="connsiteY3-106" fmla="*/ 443672 h 3186872"/>
              <a:gd name="connsiteX4-107" fmla="*/ 12211050 w 12211050"/>
              <a:gd name="connsiteY4-108" fmla="*/ 1379174 h 3186872"/>
              <a:gd name="connsiteX5-109" fmla="*/ 12211050 w 12211050"/>
              <a:gd name="connsiteY5-110" fmla="*/ 3186872 h 3186872"/>
              <a:gd name="connsiteX6-111" fmla="*/ 19050 w 12211050"/>
              <a:gd name="connsiteY6-112" fmla="*/ 3186872 h 3186872"/>
              <a:gd name="connsiteX7-113" fmla="*/ 0 w 12211050"/>
              <a:gd name="connsiteY7-114" fmla="*/ 217124 h 3186872"/>
              <a:gd name="connsiteX0-115" fmla="*/ 0 w 12211050"/>
              <a:gd name="connsiteY0-116" fmla="*/ 217124 h 3186872"/>
              <a:gd name="connsiteX1-117" fmla="*/ 2762250 w 12211050"/>
              <a:gd name="connsiteY1-118" fmla="*/ 5522 h 3186872"/>
              <a:gd name="connsiteX2-119" fmla="*/ 5886450 w 12211050"/>
              <a:gd name="connsiteY2-120" fmla="*/ 1339023 h 3186872"/>
              <a:gd name="connsiteX3-121" fmla="*/ 10096500 w 12211050"/>
              <a:gd name="connsiteY3-122" fmla="*/ 443672 h 3186872"/>
              <a:gd name="connsiteX4-123" fmla="*/ 12211050 w 12211050"/>
              <a:gd name="connsiteY4-124" fmla="*/ 1379174 h 3186872"/>
              <a:gd name="connsiteX5-125" fmla="*/ 12211050 w 12211050"/>
              <a:gd name="connsiteY5-126" fmla="*/ 3186872 h 3186872"/>
              <a:gd name="connsiteX6-127" fmla="*/ 19050 w 12211050"/>
              <a:gd name="connsiteY6-128" fmla="*/ 3186872 h 3186872"/>
              <a:gd name="connsiteX7-129" fmla="*/ 0 w 12211050"/>
              <a:gd name="connsiteY7-130" fmla="*/ 217124 h 3186872"/>
              <a:gd name="connsiteX0-131" fmla="*/ 0 w 12211050"/>
              <a:gd name="connsiteY0-132" fmla="*/ 217124 h 3186872"/>
              <a:gd name="connsiteX1-133" fmla="*/ 2762250 w 12211050"/>
              <a:gd name="connsiteY1-134" fmla="*/ 5522 h 3186872"/>
              <a:gd name="connsiteX2-135" fmla="*/ 5886450 w 12211050"/>
              <a:gd name="connsiteY2-136" fmla="*/ 1339023 h 3186872"/>
              <a:gd name="connsiteX3-137" fmla="*/ 10096500 w 12211050"/>
              <a:gd name="connsiteY3-138" fmla="*/ 443672 h 3186872"/>
              <a:gd name="connsiteX4-139" fmla="*/ 12211050 w 12211050"/>
              <a:gd name="connsiteY4-140" fmla="*/ 1379174 h 3186872"/>
              <a:gd name="connsiteX5-141" fmla="*/ 12211050 w 12211050"/>
              <a:gd name="connsiteY5-142" fmla="*/ 3186872 h 3186872"/>
              <a:gd name="connsiteX6-143" fmla="*/ 19050 w 12211050"/>
              <a:gd name="connsiteY6-144" fmla="*/ 3186872 h 3186872"/>
              <a:gd name="connsiteX7-145" fmla="*/ 0 w 12211050"/>
              <a:gd name="connsiteY7-146" fmla="*/ 217124 h 3186872"/>
              <a:gd name="connsiteX0-147" fmla="*/ 0 w 12211050"/>
              <a:gd name="connsiteY0-148" fmla="*/ 217124 h 3186872"/>
              <a:gd name="connsiteX1-149" fmla="*/ 2762250 w 12211050"/>
              <a:gd name="connsiteY1-150" fmla="*/ 5522 h 3186872"/>
              <a:gd name="connsiteX2-151" fmla="*/ 5886450 w 12211050"/>
              <a:gd name="connsiteY2-152" fmla="*/ 1339023 h 3186872"/>
              <a:gd name="connsiteX3-153" fmla="*/ 10096500 w 12211050"/>
              <a:gd name="connsiteY3-154" fmla="*/ 443672 h 3186872"/>
              <a:gd name="connsiteX4-155" fmla="*/ 12211050 w 12211050"/>
              <a:gd name="connsiteY4-156" fmla="*/ 1379174 h 3186872"/>
              <a:gd name="connsiteX5-157" fmla="*/ 12211050 w 12211050"/>
              <a:gd name="connsiteY5-158" fmla="*/ 3186872 h 3186872"/>
              <a:gd name="connsiteX6-159" fmla="*/ 19050 w 12211050"/>
              <a:gd name="connsiteY6-160" fmla="*/ 3186872 h 3186872"/>
              <a:gd name="connsiteX7-161" fmla="*/ 0 w 12211050"/>
              <a:gd name="connsiteY7-162" fmla="*/ 217124 h 3186872"/>
              <a:gd name="connsiteX0-163" fmla="*/ 0 w 12211050"/>
              <a:gd name="connsiteY0-164" fmla="*/ 218035 h 3187783"/>
              <a:gd name="connsiteX1-165" fmla="*/ 2762250 w 12211050"/>
              <a:gd name="connsiteY1-166" fmla="*/ 6433 h 3187783"/>
              <a:gd name="connsiteX2-167" fmla="*/ 5886450 w 12211050"/>
              <a:gd name="connsiteY2-168" fmla="*/ 1339934 h 3187783"/>
              <a:gd name="connsiteX3-169" fmla="*/ 10096500 w 12211050"/>
              <a:gd name="connsiteY3-170" fmla="*/ 444583 h 3187783"/>
              <a:gd name="connsiteX4-171" fmla="*/ 12211050 w 12211050"/>
              <a:gd name="connsiteY4-172" fmla="*/ 1380085 h 3187783"/>
              <a:gd name="connsiteX5-173" fmla="*/ 12211050 w 12211050"/>
              <a:gd name="connsiteY5-174" fmla="*/ 3187783 h 3187783"/>
              <a:gd name="connsiteX6-175" fmla="*/ 19050 w 12211050"/>
              <a:gd name="connsiteY6-176" fmla="*/ 3187783 h 3187783"/>
              <a:gd name="connsiteX7-177" fmla="*/ 0 w 12211050"/>
              <a:gd name="connsiteY7-178" fmla="*/ 218035 h 3187783"/>
              <a:gd name="connsiteX0-179" fmla="*/ 0 w 12211050"/>
              <a:gd name="connsiteY0-180" fmla="*/ 217623 h 3187371"/>
              <a:gd name="connsiteX1-181" fmla="*/ 2762250 w 12211050"/>
              <a:gd name="connsiteY1-182" fmla="*/ 6021 h 3187371"/>
              <a:gd name="connsiteX2-183" fmla="*/ 5886450 w 12211050"/>
              <a:gd name="connsiteY2-184" fmla="*/ 1339522 h 3187371"/>
              <a:gd name="connsiteX3-185" fmla="*/ 10096500 w 12211050"/>
              <a:gd name="connsiteY3-186" fmla="*/ 444171 h 3187371"/>
              <a:gd name="connsiteX4-187" fmla="*/ 12211050 w 12211050"/>
              <a:gd name="connsiteY4-188" fmla="*/ 1379673 h 3187371"/>
              <a:gd name="connsiteX5-189" fmla="*/ 12211050 w 12211050"/>
              <a:gd name="connsiteY5-190" fmla="*/ 3187371 h 3187371"/>
              <a:gd name="connsiteX6-191" fmla="*/ 19050 w 12211050"/>
              <a:gd name="connsiteY6-192" fmla="*/ 3187371 h 3187371"/>
              <a:gd name="connsiteX7-193" fmla="*/ 0 w 12211050"/>
              <a:gd name="connsiteY7-194" fmla="*/ 217623 h 3187371"/>
              <a:gd name="connsiteX0-195" fmla="*/ 0 w 12211050"/>
              <a:gd name="connsiteY0-196" fmla="*/ 217700 h 3187448"/>
              <a:gd name="connsiteX1-197" fmla="*/ 2762250 w 12211050"/>
              <a:gd name="connsiteY1-198" fmla="*/ 6098 h 3187448"/>
              <a:gd name="connsiteX2-199" fmla="*/ 5886450 w 12211050"/>
              <a:gd name="connsiteY2-200" fmla="*/ 1339599 h 3187448"/>
              <a:gd name="connsiteX3-201" fmla="*/ 10096500 w 12211050"/>
              <a:gd name="connsiteY3-202" fmla="*/ 444248 h 3187448"/>
              <a:gd name="connsiteX4-203" fmla="*/ 12211050 w 12211050"/>
              <a:gd name="connsiteY4-204" fmla="*/ 1379750 h 3187448"/>
              <a:gd name="connsiteX5-205" fmla="*/ 12211050 w 12211050"/>
              <a:gd name="connsiteY5-206" fmla="*/ 3187448 h 3187448"/>
              <a:gd name="connsiteX6-207" fmla="*/ 19050 w 12211050"/>
              <a:gd name="connsiteY6-208" fmla="*/ 3187448 h 3187448"/>
              <a:gd name="connsiteX7-209" fmla="*/ 0 w 12211050"/>
              <a:gd name="connsiteY7-210" fmla="*/ 217700 h 3187448"/>
              <a:gd name="connsiteX0-211" fmla="*/ 0 w 12211050"/>
              <a:gd name="connsiteY0-212" fmla="*/ 272375 h 3242123"/>
              <a:gd name="connsiteX1-213" fmla="*/ 2762250 w 12211050"/>
              <a:gd name="connsiteY1-214" fmla="*/ 60773 h 3242123"/>
              <a:gd name="connsiteX2-215" fmla="*/ 5886450 w 12211050"/>
              <a:gd name="connsiteY2-216" fmla="*/ 1394274 h 3242123"/>
              <a:gd name="connsiteX3-217" fmla="*/ 10096500 w 12211050"/>
              <a:gd name="connsiteY3-218" fmla="*/ 498923 h 3242123"/>
              <a:gd name="connsiteX4-219" fmla="*/ 12211050 w 12211050"/>
              <a:gd name="connsiteY4-220" fmla="*/ 1434425 h 3242123"/>
              <a:gd name="connsiteX5-221" fmla="*/ 12211050 w 12211050"/>
              <a:gd name="connsiteY5-222" fmla="*/ 3242123 h 3242123"/>
              <a:gd name="connsiteX6-223" fmla="*/ 19050 w 12211050"/>
              <a:gd name="connsiteY6-224" fmla="*/ 3242123 h 3242123"/>
              <a:gd name="connsiteX7-225" fmla="*/ 0 w 12211050"/>
              <a:gd name="connsiteY7-226" fmla="*/ 272375 h 3242123"/>
              <a:gd name="connsiteX0-227" fmla="*/ 0 w 12211050"/>
              <a:gd name="connsiteY0-228" fmla="*/ 465835 h 3435583"/>
              <a:gd name="connsiteX1-229" fmla="*/ 2762250 w 12211050"/>
              <a:gd name="connsiteY1-230" fmla="*/ 254233 h 3435583"/>
              <a:gd name="connsiteX2-231" fmla="*/ 5886450 w 12211050"/>
              <a:gd name="connsiteY2-232" fmla="*/ 1587734 h 3435583"/>
              <a:gd name="connsiteX3-233" fmla="*/ 10096500 w 12211050"/>
              <a:gd name="connsiteY3-234" fmla="*/ 692383 h 3435583"/>
              <a:gd name="connsiteX4-235" fmla="*/ 12211050 w 12211050"/>
              <a:gd name="connsiteY4-236" fmla="*/ 1627885 h 3435583"/>
              <a:gd name="connsiteX5-237" fmla="*/ 12211050 w 12211050"/>
              <a:gd name="connsiteY5-238" fmla="*/ 3435583 h 3435583"/>
              <a:gd name="connsiteX6-239" fmla="*/ 19050 w 12211050"/>
              <a:gd name="connsiteY6-240" fmla="*/ 3435583 h 3435583"/>
              <a:gd name="connsiteX7-241" fmla="*/ 0 w 12211050"/>
              <a:gd name="connsiteY7-242" fmla="*/ 465835 h 3435583"/>
              <a:gd name="connsiteX0-243" fmla="*/ 0 w 12211050"/>
              <a:gd name="connsiteY0-244" fmla="*/ 465835 h 3435583"/>
              <a:gd name="connsiteX1-245" fmla="*/ 2762250 w 12211050"/>
              <a:gd name="connsiteY1-246" fmla="*/ 254233 h 3435583"/>
              <a:gd name="connsiteX2-247" fmla="*/ 5886450 w 12211050"/>
              <a:gd name="connsiteY2-248" fmla="*/ 1587734 h 3435583"/>
              <a:gd name="connsiteX3-249" fmla="*/ 10096500 w 12211050"/>
              <a:gd name="connsiteY3-250" fmla="*/ 692383 h 3435583"/>
              <a:gd name="connsiteX4-251" fmla="*/ 12211050 w 12211050"/>
              <a:gd name="connsiteY4-252" fmla="*/ 1627885 h 3435583"/>
              <a:gd name="connsiteX5-253" fmla="*/ 12211050 w 12211050"/>
              <a:gd name="connsiteY5-254" fmla="*/ 3435583 h 3435583"/>
              <a:gd name="connsiteX6-255" fmla="*/ 37711 w 12211050"/>
              <a:gd name="connsiteY6-256" fmla="*/ 2913069 h 3435583"/>
              <a:gd name="connsiteX7-257" fmla="*/ 0 w 12211050"/>
              <a:gd name="connsiteY7-258" fmla="*/ 465835 h 3435583"/>
              <a:gd name="connsiteX0-259" fmla="*/ 0 w 12211050"/>
              <a:gd name="connsiteY0-260" fmla="*/ 465835 h 3435583"/>
              <a:gd name="connsiteX1-261" fmla="*/ 2762250 w 12211050"/>
              <a:gd name="connsiteY1-262" fmla="*/ 254233 h 3435583"/>
              <a:gd name="connsiteX2-263" fmla="*/ 5886450 w 12211050"/>
              <a:gd name="connsiteY2-264" fmla="*/ 1587734 h 3435583"/>
              <a:gd name="connsiteX3-265" fmla="*/ 10096500 w 12211050"/>
              <a:gd name="connsiteY3-266" fmla="*/ 692383 h 3435583"/>
              <a:gd name="connsiteX4-267" fmla="*/ 12211050 w 12211050"/>
              <a:gd name="connsiteY4-268" fmla="*/ 1627885 h 3435583"/>
              <a:gd name="connsiteX5-269" fmla="*/ 12211050 w 12211050"/>
              <a:gd name="connsiteY5-270" fmla="*/ 3435583 h 3435583"/>
              <a:gd name="connsiteX6-271" fmla="*/ 37711 w 12211050"/>
              <a:gd name="connsiteY6-272" fmla="*/ 2763779 h 3435583"/>
              <a:gd name="connsiteX7-273" fmla="*/ 0 w 12211050"/>
              <a:gd name="connsiteY7-274" fmla="*/ 465835 h 3435583"/>
              <a:gd name="connsiteX0-275" fmla="*/ 1490 w 12212540"/>
              <a:gd name="connsiteY0-276" fmla="*/ 465835 h 3435583"/>
              <a:gd name="connsiteX1-277" fmla="*/ 2763740 w 12212540"/>
              <a:gd name="connsiteY1-278" fmla="*/ 254233 h 3435583"/>
              <a:gd name="connsiteX2-279" fmla="*/ 5887940 w 12212540"/>
              <a:gd name="connsiteY2-280" fmla="*/ 1587734 h 3435583"/>
              <a:gd name="connsiteX3-281" fmla="*/ 10097990 w 12212540"/>
              <a:gd name="connsiteY3-282" fmla="*/ 692383 h 3435583"/>
              <a:gd name="connsiteX4-283" fmla="*/ 12212540 w 12212540"/>
              <a:gd name="connsiteY4-284" fmla="*/ 1627885 h 3435583"/>
              <a:gd name="connsiteX5-285" fmla="*/ 12212540 w 12212540"/>
              <a:gd name="connsiteY5-286" fmla="*/ 3435583 h 3435583"/>
              <a:gd name="connsiteX6-287" fmla="*/ 1879 w 12212540"/>
              <a:gd name="connsiteY6-288" fmla="*/ 2763779 h 3435583"/>
              <a:gd name="connsiteX7-289" fmla="*/ 1490 w 12212540"/>
              <a:gd name="connsiteY7-290" fmla="*/ 465835 h 3435583"/>
              <a:gd name="connsiteX0-291" fmla="*/ 0 w 12211050"/>
              <a:gd name="connsiteY0-292" fmla="*/ 465835 h 3435583"/>
              <a:gd name="connsiteX1-293" fmla="*/ 2762250 w 12211050"/>
              <a:gd name="connsiteY1-294" fmla="*/ 254233 h 3435583"/>
              <a:gd name="connsiteX2-295" fmla="*/ 5886450 w 12211050"/>
              <a:gd name="connsiteY2-296" fmla="*/ 1587734 h 3435583"/>
              <a:gd name="connsiteX3-297" fmla="*/ 10096500 w 12211050"/>
              <a:gd name="connsiteY3-298" fmla="*/ 692383 h 3435583"/>
              <a:gd name="connsiteX4-299" fmla="*/ 12211050 w 12211050"/>
              <a:gd name="connsiteY4-300" fmla="*/ 1627885 h 3435583"/>
              <a:gd name="connsiteX5-301" fmla="*/ 12211050 w 12211050"/>
              <a:gd name="connsiteY5-302" fmla="*/ 3435583 h 3435583"/>
              <a:gd name="connsiteX6-303" fmla="*/ 37711 w 12211050"/>
              <a:gd name="connsiteY6-304" fmla="*/ 2763779 h 3435583"/>
              <a:gd name="connsiteX7-305" fmla="*/ 0 w 12211050"/>
              <a:gd name="connsiteY7-306" fmla="*/ 465835 h 3435583"/>
              <a:gd name="connsiteX0-307" fmla="*/ 0 w 12211050"/>
              <a:gd name="connsiteY0-308" fmla="*/ 465835 h 3435583"/>
              <a:gd name="connsiteX1-309" fmla="*/ 2762250 w 12211050"/>
              <a:gd name="connsiteY1-310" fmla="*/ 254233 h 3435583"/>
              <a:gd name="connsiteX2-311" fmla="*/ 5886450 w 12211050"/>
              <a:gd name="connsiteY2-312" fmla="*/ 1587734 h 3435583"/>
              <a:gd name="connsiteX3-313" fmla="*/ 10096500 w 12211050"/>
              <a:gd name="connsiteY3-314" fmla="*/ 692383 h 3435583"/>
              <a:gd name="connsiteX4-315" fmla="*/ 12211050 w 12211050"/>
              <a:gd name="connsiteY4-316" fmla="*/ 1627885 h 3435583"/>
              <a:gd name="connsiteX5-317" fmla="*/ 12211050 w 12211050"/>
              <a:gd name="connsiteY5-318" fmla="*/ 3435583 h 3435583"/>
              <a:gd name="connsiteX6-319" fmla="*/ 19050 w 12211050"/>
              <a:gd name="connsiteY6-320" fmla="*/ 2763779 h 3435583"/>
              <a:gd name="connsiteX7-321" fmla="*/ 0 w 12211050"/>
              <a:gd name="connsiteY7-322" fmla="*/ 465835 h 3435583"/>
              <a:gd name="connsiteX0-323" fmla="*/ 0 w 12211050"/>
              <a:gd name="connsiteY0-324" fmla="*/ 465835 h 2782440"/>
              <a:gd name="connsiteX1-325" fmla="*/ 2762250 w 12211050"/>
              <a:gd name="connsiteY1-326" fmla="*/ 254233 h 2782440"/>
              <a:gd name="connsiteX2-327" fmla="*/ 5886450 w 12211050"/>
              <a:gd name="connsiteY2-328" fmla="*/ 1587734 h 2782440"/>
              <a:gd name="connsiteX3-329" fmla="*/ 10096500 w 12211050"/>
              <a:gd name="connsiteY3-330" fmla="*/ 692383 h 2782440"/>
              <a:gd name="connsiteX4-331" fmla="*/ 12211050 w 12211050"/>
              <a:gd name="connsiteY4-332" fmla="*/ 1627885 h 2782440"/>
              <a:gd name="connsiteX5-333" fmla="*/ 12192389 w 12211050"/>
              <a:gd name="connsiteY5-334" fmla="*/ 2782440 h 2782440"/>
              <a:gd name="connsiteX6-335" fmla="*/ 19050 w 12211050"/>
              <a:gd name="connsiteY6-336" fmla="*/ 2763779 h 2782440"/>
              <a:gd name="connsiteX7-337" fmla="*/ 0 w 12211050"/>
              <a:gd name="connsiteY7-338" fmla="*/ 465835 h 2782440"/>
              <a:gd name="connsiteX0-339" fmla="*/ 0 w 12211050"/>
              <a:gd name="connsiteY0-340" fmla="*/ 465835 h 2801101"/>
              <a:gd name="connsiteX1-341" fmla="*/ 2762250 w 12211050"/>
              <a:gd name="connsiteY1-342" fmla="*/ 254233 h 2801101"/>
              <a:gd name="connsiteX2-343" fmla="*/ 5886450 w 12211050"/>
              <a:gd name="connsiteY2-344" fmla="*/ 1587734 h 2801101"/>
              <a:gd name="connsiteX3-345" fmla="*/ 10096500 w 12211050"/>
              <a:gd name="connsiteY3-346" fmla="*/ 692383 h 2801101"/>
              <a:gd name="connsiteX4-347" fmla="*/ 12211050 w 12211050"/>
              <a:gd name="connsiteY4-348" fmla="*/ 1627885 h 2801101"/>
              <a:gd name="connsiteX5-349" fmla="*/ 12211050 w 12211050"/>
              <a:gd name="connsiteY5-350" fmla="*/ 2801101 h 2801101"/>
              <a:gd name="connsiteX6-351" fmla="*/ 19050 w 12211050"/>
              <a:gd name="connsiteY6-352" fmla="*/ 2763779 h 2801101"/>
              <a:gd name="connsiteX7-353" fmla="*/ 0 w 12211050"/>
              <a:gd name="connsiteY7-354" fmla="*/ 465835 h 28011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65" y="connsiteY7-66"/>
              </a:cxn>
            </a:cxnLst>
            <a:rect l="l" t="t" r="r" b="b"/>
            <a:pathLst>
              <a:path w="12211050" h="2801101">
                <a:moveTo>
                  <a:pt x="0" y="465835"/>
                </a:moveTo>
                <a:cubicBezTo>
                  <a:pt x="457200" y="-64390"/>
                  <a:pt x="1793875" y="-151825"/>
                  <a:pt x="2762250" y="254233"/>
                </a:cubicBezTo>
                <a:cubicBezTo>
                  <a:pt x="3730625" y="660291"/>
                  <a:pt x="4664075" y="1514709"/>
                  <a:pt x="5886450" y="1587734"/>
                </a:cubicBezTo>
                <a:cubicBezTo>
                  <a:pt x="7108825" y="1660759"/>
                  <a:pt x="9029700" y="590099"/>
                  <a:pt x="10096500" y="692383"/>
                </a:cubicBezTo>
                <a:cubicBezTo>
                  <a:pt x="11163300" y="794667"/>
                  <a:pt x="11506200" y="1316051"/>
                  <a:pt x="12211050" y="1627885"/>
                </a:cubicBezTo>
                <a:lnTo>
                  <a:pt x="12211050" y="2801101"/>
                </a:lnTo>
                <a:lnTo>
                  <a:pt x="19050" y="2763779"/>
                </a:lnTo>
                <a:cubicBezTo>
                  <a:pt x="12700" y="1773863"/>
                  <a:pt x="6350" y="1455751"/>
                  <a:pt x="0" y="465835"/>
                </a:cubicBezTo>
                <a:close/>
              </a:path>
            </a:pathLst>
          </a:custGeom>
          <a:solidFill>
            <a:schemeClr val="bg1">
              <a:alpha val="49000"/>
            </a:schemeClr>
          </a:solidFill>
          <a:ln>
            <a:noFill/>
          </a:ln>
          <a:effectLst>
            <a:outerShdw blurRad="50800" dist="38100" dir="16200000"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7" name="Rectangle 5"/>
          <p:cNvSpPr/>
          <p:nvPr userDrawn="1"/>
        </p:nvSpPr>
        <p:spPr>
          <a:xfrm>
            <a:off x="-2090" y="2898287"/>
            <a:ext cx="9160377" cy="2251850"/>
          </a:xfrm>
          <a:custGeom>
            <a:avLst/>
            <a:gdLst>
              <a:gd name="connsiteX0" fmla="*/ 0 w 12192000"/>
              <a:gd name="connsiteY0" fmla="*/ 0 h 1807698"/>
              <a:gd name="connsiteX1" fmla="*/ 12192000 w 12192000"/>
              <a:gd name="connsiteY1" fmla="*/ 0 h 1807698"/>
              <a:gd name="connsiteX2" fmla="*/ 12192000 w 12192000"/>
              <a:gd name="connsiteY2" fmla="*/ 1807698 h 1807698"/>
              <a:gd name="connsiteX3" fmla="*/ 0 w 12192000"/>
              <a:gd name="connsiteY3" fmla="*/ 1807698 h 1807698"/>
              <a:gd name="connsiteX4" fmla="*/ 0 w 12192000"/>
              <a:gd name="connsiteY4" fmla="*/ 0 h 1807698"/>
              <a:gd name="connsiteX0-1" fmla="*/ 0 w 12192000"/>
              <a:gd name="connsiteY0-2" fmla="*/ 459252 h 2266950"/>
              <a:gd name="connsiteX1-3" fmla="*/ 2476500 w 12192000"/>
              <a:gd name="connsiteY1-4" fmla="*/ 0 h 2266950"/>
              <a:gd name="connsiteX2-5" fmla="*/ 12192000 w 12192000"/>
              <a:gd name="connsiteY2-6" fmla="*/ 459252 h 2266950"/>
              <a:gd name="connsiteX3-7" fmla="*/ 12192000 w 12192000"/>
              <a:gd name="connsiteY3-8" fmla="*/ 2266950 h 2266950"/>
              <a:gd name="connsiteX4-9" fmla="*/ 0 w 12192000"/>
              <a:gd name="connsiteY4-10" fmla="*/ 2266950 h 2266950"/>
              <a:gd name="connsiteX5" fmla="*/ 0 w 12192000"/>
              <a:gd name="connsiteY5" fmla="*/ 459252 h 2266950"/>
              <a:gd name="connsiteX0-11" fmla="*/ 0 w 12192000"/>
              <a:gd name="connsiteY0-12" fmla="*/ 459252 h 2266950"/>
              <a:gd name="connsiteX1-13" fmla="*/ 2476500 w 12192000"/>
              <a:gd name="connsiteY1-14" fmla="*/ 0 h 2266950"/>
              <a:gd name="connsiteX2-15" fmla="*/ 8572500 w 12192000"/>
              <a:gd name="connsiteY2-16" fmla="*/ 742950 h 2266950"/>
              <a:gd name="connsiteX3-17" fmla="*/ 12192000 w 12192000"/>
              <a:gd name="connsiteY3-18" fmla="*/ 459252 h 2266950"/>
              <a:gd name="connsiteX4-19" fmla="*/ 12192000 w 12192000"/>
              <a:gd name="connsiteY4-20" fmla="*/ 2266950 h 2266950"/>
              <a:gd name="connsiteX5-21" fmla="*/ 0 w 12192000"/>
              <a:gd name="connsiteY5-22" fmla="*/ 2266950 h 2266950"/>
              <a:gd name="connsiteX6" fmla="*/ 0 w 12192000"/>
              <a:gd name="connsiteY6" fmla="*/ 459252 h 2266950"/>
              <a:gd name="connsiteX0-23" fmla="*/ 0 w 12192000"/>
              <a:gd name="connsiteY0-24" fmla="*/ 944843 h 2752541"/>
              <a:gd name="connsiteX1-25" fmla="*/ 2476500 w 12192000"/>
              <a:gd name="connsiteY1-26" fmla="*/ 485591 h 2752541"/>
              <a:gd name="connsiteX2-27" fmla="*/ 10077450 w 12192000"/>
              <a:gd name="connsiteY2-28" fmla="*/ 9341 h 2752541"/>
              <a:gd name="connsiteX3-29" fmla="*/ 12192000 w 12192000"/>
              <a:gd name="connsiteY3-30" fmla="*/ 944843 h 2752541"/>
              <a:gd name="connsiteX4-31" fmla="*/ 12192000 w 12192000"/>
              <a:gd name="connsiteY4-32" fmla="*/ 2752541 h 2752541"/>
              <a:gd name="connsiteX5-33" fmla="*/ 0 w 12192000"/>
              <a:gd name="connsiteY5-34" fmla="*/ 2752541 h 2752541"/>
              <a:gd name="connsiteX6-35" fmla="*/ 0 w 12192000"/>
              <a:gd name="connsiteY6-36" fmla="*/ 944843 h 2752541"/>
              <a:gd name="connsiteX0-37" fmla="*/ 0 w 12192000"/>
              <a:gd name="connsiteY0-38" fmla="*/ 941882 h 2749580"/>
              <a:gd name="connsiteX1-39" fmla="*/ 2476500 w 12192000"/>
              <a:gd name="connsiteY1-40" fmla="*/ 482630 h 2749580"/>
              <a:gd name="connsiteX2-41" fmla="*/ 5829300 w 12192000"/>
              <a:gd name="connsiteY2-42" fmla="*/ 1282731 h 2749580"/>
              <a:gd name="connsiteX3-43" fmla="*/ 10077450 w 12192000"/>
              <a:gd name="connsiteY3-44" fmla="*/ 6380 h 2749580"/>
              <a:gd name="connsiteX4-45" fmla="*/ 12192000 w 12192000"/>
              <a:gd name="connsiteY4-46" fmla="*/ 941882 h 2749580"/>
              <a:gd name="connsiteX5-47" fmla="*/ 12192000 w 12192000"/>
              <a:gd name="connsiteY5-48" fmla="*/ 2749580 h 2749580"/>
              <a:gd name="connsiteX6-49" fmla="*/ 0 w 12192000"/>
              <a:gd name="connsiteY6-50" fmla="*/ 2749580 h 2749580"/>
              <a:gd name="connsiteX7" fmla="*/ 0 w 12192000"/>
              <a:gd name="connsiteY7" fmla="*/ 941882 h 2749580"/>
              <a:gd name="connsiteX0-51" fmla="*/ 0 w 12211050"/>
              <a:gd name="connsiteY0-52" fmla="*/ 51 h 2969799"/>
              <a:gd name="connsiteX1-53" fmla="*/ 2495550 w 12211050"/>
              <a:gd name="connsiteY1-54" fmla="*/ 702849 h 2969799"/>
              <a:gd name="connsiteX2-55" fmla="*/ 5848350 w 12211050"/>
              <a:gd name="connsiteY2-56" fmla="*/ 1502950 h 2969799"/>
              <a:gd name="connsiteX3-57" fmla="*/ 10096500 w 12211050"/>
              <a:gd name="connsiteY3-58" fmla="*/ 226599 h 2969799"/>
              <a:gd name="connsiteX4-59" fmla="*/ 12211050 w 12211050"/>
              <a:gd name="connsiteY4-60" fmla="*/ 1162101 h 2969799"/>
              <a:gd name="connsiteX5-61" fmla="*/ 12211050 w 12211050"/>
              <a:gd name="connsiteY5-62" fmla="*/ 2969799 h 2969799"/>
              <a:gd name="connsiteX6-63" fmla="*/ 19050 w 12211050"/>
              <a:gd name="connsiteY6-64" fmla="*/ 2969799 h 2969799"/>
              <a:gd name="connsiteX7-65" fmla="*/ 0 w 12211050"/>
              <a:gd name="connsiteY7-66" fmla="*/ 51 h 2969799"/>
              <a:gd name="connsiteX0-67" fmla="*/ 0 w 12211050"/>
              <a:gd name="connsiteY0-68" fmla="*/ 216058 h 3185806"/>
              <a:gd name="connsiteX1-69" fmla="*/ 2762250 w 12211050"/>
              <a:gd name="connsiteY1-70" fmla="*/ 4456 h 3185806"/>
              <a:gd name="connsiteX2-71" fmla="*/ 5848350 w 12211050"/>
              <a:gd name="connsiteY2-72" fmla="*/ 1718957 h 3185806"/>
              <a:gd name="connsiteX3-73" fmla="*/ 10096500 w 12211050"/>
              <a:gd name="connsiteY3-74" fmla="*/ 442606 h 3185806"/>
              <a:gd name="connsiteX4-75" fmla="*/ 12211050 w 12211050"/>
              <a:gd name="connsiteY4-76" fmla="*/ 1378108 h 3185806"/>
              <a:gd name="connsiteX5-77" fmla="*/ 12211050 w 12211050"/>
              <a:gd name="connsiteY5-78" fmla="*/ 3185806 h 3185806"/>
              <a:gd name="connsiteX6-79" fmla="*/ 19050 w 12211050"/>
              <a:gd name="connsiteY6-80" fmla="*/ 3185806 h 3185806"/>
              <a:gd name="connsiteX7-81" fmla="*/ 0 w 12211050"/>
              <a:gd name="connsiteY7-82" fmla="*/ 216058 h 3185806"/>
              <a:gd name="connsiteX0-83" fmla="*/ 0 w 12211050"/>
              <a:gd name="connsiteY0-84" fmla="*/ 217124 h 3186872"/>
              <a:gd name="connsiteX1-85" fmla="*/ 2762250 w 12211050"/>
              <a:gd name="connsiteY1-86" fmla="*/ 5522 h 3186872"/>
              <a:gd name="connsiteX2-87" fmla="*/ 5886450 w 12211050"/>
              <a:gd name="connsiteY2-88" fmla="*/ 1339023 h 3186872"/>
              <a:gd name="connsiteX3-89" fmla="*/ 10096500 w 12211050"/>
              <a:gd name="connsiteY3-90" fmla="*/ 443672 h 3186872"/>
              <a:gd name="connsiteX4-91" fmla="*/ 12211050 w 12211050"/>
              <a:gd name="connsiteY4-92" fmla="*/ 1379174 h 3186872"/>
              <a:gd name="connsiteX5-93" fmla="*/ 12211050 w 12211050"/>
              <a:gd name="connsiteY5-94" fmla="*/ 3186872 h 3186872"/>
              <a:gd name="connsiteX6-95" fmla="*/ 19050 w 12211050"/>
              <a:gd name="connsiteY6-96" fmla="*/ 3186872 h 3186872"/>
              <a:gd name="connsiteX7-97" fmla="*/ 0 w 12211050"/>
              <a:gd name="connsiteY7-98" fmla="*/ 217124 h 3186872"/>
              <a:gd name="connsiteX0-99" fmla="*/ 0 w 12211050"/>
              <a:gd name="connsiteY0-100" fmla="*/ 217124 h 3186872"/>
              <a:gd name="connsiteX1-101" fmla="*/ 2762250 w 12211050"/>
              <a:gd name="connsiteY1-102" fmla="*/ 5522 h 3186872"/>
              <a:gd name="connsiteX2-103" fmla="*/ 5886450 w 12211050"/>
              <a:gd name="connsiteY2-104" fmla="*/ 1339023 h 3186872"/>
              <a:gd name="connsiteX3-105" fmla="*/ 10096500 w 12211050"/>
              <a:gd name="connsiteY3-106" fmla="*/ 443672 h 3186872"/>
              <a:gd name="connsiteX4-107" fmla="*/ 12211050 w 12211050"/>
              <a:gd name="connsiteY4-108" fmla="*/ 1379174 h 3186872"/>
              <a:gd name="connsiteX5-109" fmla="*/ 12211050 w 12211050"/>
              <a:gd name="connsiteY5-110" fmla="*/ 3186872 h 3186872"/>
              <a:gd name="connsiteX6-111" fmla="*/ 19050 w 12211050"/>
              <a:gd name="connsiteY6-112" fmla="*/ 3186872 h 3186872"/>
              <a:gd name="connsiteX7-113" fmla="*/ 0 w 12211050"/>
              <a:gd name="connsiteY7-114" fmla="*/ 217124 h 3186872"/>
              <a:gd name="connsiteX0-115" fmla="*/ 0 w 12211050"/>
              <a:gd name="connsiteY0-116" fmla="*/ 217124 h 3186872"/>
              <a:gd name="connsiteX1-117" fmla="*/ 2762250 w 12211050"/>
              <a:gd name="connsiteY1-118" fmla="*/ 5522 h 3186872"/>
              <a:gd name="connsiteX2-119" fmla="*/ 5886450 w 12211050"/>
              <a:gd name="connsiteY2-120" fmla="*/ 1339023 h 3186872"/>
              <a:gd name="connsiteX3-121" fmla="*/ 10096500 w 12211050"/>
              <a:gd name="connsiteY3-122" fmla="*/ 443672 h 3186872"/>
              <a:gd name="connsiteX4-123" fmla="*/ 12211050 w 12211050"/>
              <a:gd name="connsiteY4-124" fmla="*/ 1379174 h 3186872"/>
              <a:gd name="connsiteX5-125" fmla="*/ 12211050 w 12211050"/>
              <a:gd name="connsiteY5-126" fmla="*/ 3186872 h 3186872"/>
              <a:gd name="connsiteX6-127" fmla="*/ 19050 w 12211050"/>
              <a:gd name="connsiteY6-128" fmla="*/ 3186872 h 3186872"/>
              <a:gd name="connsiteX7-129" fmla="*/ 0 w 12211050"/>
              <a:gd name="connsiteY7-130" fmla="*/ 217124 h 3186872"/>
              <a:gd name="connsiteX0-131" fmla="*/ 0 w 12211050"/>
              <a:gd name="connsiteY0-132" fmla="*/ 217124 h 3186872"/>
              <a:gd name="connsiteX1-133" fmla="*/ 2762250 w 12211050"/>
              <a:gd name="connsiteY1-134" fmla="*/ 5522 h 3186872"/>
              <a:gd name="connsiteX2-135" fmla="*/ 5886450 w 12211050"/>
              <a:gd name="connsiteY2-136" fmla="*/ 1339023 h 3186872"/>
              <a:gd name="connsiteX3-137" fmla="*/ 10096500 w 12211050"/>
              <a:gd name="connsiteY3-138" fmla="*/ 443672 h 3186872"/>
              <a:gd name="connsiteX4-139" fmla="*/ 12211050 w 12211050"/>
              <a:gd name="connsiteY4-140" fmla="*/ 1379174 h 3186872"/>
              <a:gd name="connsiteX5-141" fmla="*/ 12211050 w 12211050"/>
              <a:gd name="connsiteY5-142" fmla="*/ 3186872 h 3186872"/>
              <a:gd name="connsiteX6-143" fmla="*/ 19050 w 12211050"/>
              <a:gd name="connsiteY6-144" fmla="*/ 3186872 h 3186872"/>
              <a:gd name="connsiteX7-145" fmla="*/ 0 w 12211050"/>
              <a:gd name="connsiteY7-146" fmla="*/ 217124 h 3186872"/>
              <a:gd name="connsiteX0-147" fmla="*/ 0 w 12211050"/>
              <a:gd name="connsiteY0-148" fmla="*/ 217124 h 3186872"/>
              <a:gd name="connsiteX1-149" fmla="*/ 2762250 w 12211050"/>
              <a:gd name="connsiteY1-150" fmla="*/ 5522 h 3186872"/>
              <a:gd name="connsiteX2-151" fmla="*/ 5886450 w 12211050"/>
              <a:gd name="connsiteY2-152" fmla="*/ 1339023 h 3186872"/>
              <a:gd name="connsiteX3-153" fmla="*/ 10096500 w 12211050"/>
              <a:gd name="connsiteY3-154" fmla="*/ 443672 h 3186872"/>
              <a:gd name="connsiteX4-155" fmla="*/ 12211050 w 12211050"/>
              <a:gd name="connsiteY4-156" fmla="*/ 1379174 h 3186872"/>
              <a:gd name="connsiteX5-157" fmla="*/ 12211050 w 12211050"/>
              <a:gd name="connsiteY5-158" fmla="*/ 3186872 h 3186872"/>
              <a:gd name="connsiteX6-159" fmla="*/ 19050 w 12211050"/>
              <a:gd name="connsiteY6-160" fmla="*/ 3186872 h 3186872"/>
              <a:gd name="connsiteX7-161" fmla="*/ 0 w 12211050"/>
              <a:gd name="connsiteY7-162" fmla="*/ 217124 h 3186872"/>
              <a:gd name="connsiteX0-163" fmla="*/ 0 w 12211050"/>
              <a:gd name="connsiteY0-164" fmla="*/ 218035 h 3187783"/>
              <a:gd name="connsiteX1-165" fmla="*/ 2762250 w 12211050"/>
              <a:gd name="connsiteY1-166" fmla="*/ 6433 h 3187783"/>
              <a:gd name="connsiteX2-167" fmla="*/ 5886450 w 12211050"/>
              <a:gd name="connsiteY2-168" fmla="*/ 1339934 h 3187783"/>
              <a:gd name="connsiteX3-169" fmla="*/ 10096500 w 12211050"/>
              <a:gd name="connsiteY3-170" fmla="*/ 444583 h 3187783"/>
              <a:gd name="connsiteX4-171" fmla="*/ 12211050 w 12211050"/>
              <a:gd name="connsiteY4-172" fmla="*/ 1380085 h 3187783"/>
              <a:gd name="connsiteX5-173" fmla="*/ 12211050 w 12211050"/>
              <a:gd name="connsiteY5-174" fmla="*/ 3187783 h 3187783"/>
              <a:gd name="connsiteX6-175" fmla="*/ 19050 w 12211050"/>
              <a:gd name="connsiteY6-176" fmla="*/ 3187783 h 3187783"/>
              <a:gd name="connsiteX7-177" fmla="*/ 0 w 12211050"/>
              <a:gd name="connsiteY7-178" fmla="*/ 218035 h 3187783"/>
              <a:gd name="connsiteX0-179" fmla="*/ 0 w 12211050"/>
              <a:gd name="connsiteY0-180" fmla="*/ 217623 h 3187371"/>
              <a:gd name="connsiteX1-181" fmla="*/ 2762250 w 12211050"/>
              <a:gd name="connsiteY1-182" fmla="*/ 6021 h 3187371"/>
              <a:gd name="connsiteX2-183" fmla="*/ 5886450 w 12211050"/>
              <a:gd name="connsiteY2-184" fmla="*/ 1339522 h 3187371"/>
              <a:gd name="connsiteX3-185" fmla="*/ 10096500 w 12211050"/>
              <a:gd name="connsiteY3-186" fmla="*/ 444171 h 3187371"/>
              <a:gd name="connsiteX4-187" fmla="*/ 12211050 w 12211050"/>
              <a:gd name="connsiteY4-188" fmla="*/ 1379673 h 3187371"/>
              <a:gd name="connsiteX5-189" fmla="*/ 12211050 w 12211050"/>
              <a:gd name="connsiteY5-190" fmla="*/ 3187371 h 3187371"/>
              <a:gd name="connsiteX6-191" fmla="*/ 19050 w 12211050"/>
              <a:gd name="connsiteY6-192" fmla="*/ 3187371 h 3187371"/>
              <a:gd name="connsiteX7-193" fmla="*/ 0 w 12211050"/>
              <a:gd name="connsiteY7-194" fmla="*/ 217623 h 3187371"/>
              <a:gd name="connsiteX0-195" fmla="*/ 0 w 12211050"/>
              <a:gd name="connsiteY0-196" fmla="*/ 217700 h 3187448"/>
              <a:gd name="connsiteX1-197" fmla="*/ 2762250 w 12211050"/>
              <a:gd name="connsiteY1-198" fmla="*/ 6098 h 3187448"/>
              <a:gd name="connsiteX2-199" fmla="*/ 5886450 w 12211050"/>
              <a:gd name="connsiteY2-200" fmla="*/ 1339599 h 3187448"/>
              <a:gd name="connsiteX3-201" fmla="*/ 10096500 w 12211050"/>
              <a:gd name="connsiteY3-202" fmla="*/ 444248 h 3187448"/>
              <a:gd name="connsiteX4-203" fmla="*/ 12211050 w 12211050"/>
              <a:gd name="connsiteY4-204" fmla="*/ 1379750 h 3187448"/>
              <a:gd name="connsiteX5-205" fmla="*/ 12211050 w 12211050"/>
              <a:gd name="connsiteY5-206" fmla="*/ 3187448 h 3187448"/>
              <a:gd name="connsiteX6-207" fmla="*/ 19050 w 12211050"/>
              <a:gd name="connsiteY6-208" fmla="*/ 3187448 h 3187448"/>
              <a:gd name="connsiteX7-209" fmla="*/ 0 w 12211050"/>
              <a:gd name="connsiteY7-210" fmla="*/ 217700 h 3187448"/>
              <a:gd name="connsiteX0-211" fmla="*/ 0 w 12211050"/>
              <a:gd name="connsiteY0-212" fmla="*/ 272375 h 3242123"/>
              <a:gd name="connsiteX1-213" fmla="*/ 2762250 w 12211050"/>
              <a:gd name="connsiteY1-214" fmla="*/ 60773 h 3242123"/>
              <a:gd name="connsiteX2-215" fmla="*/ 5886450 w 12211050"/>
              <a:gd name="connsiteY2-216" fmla="*/ 1394274 h 3242123"/>
              <a:gd name="connsiteX3-217" fmla="*/ 10096500 w 12211050"/>
              <a:gd name="connsiteY3-218" fmla="*/ 498923 h 3242123"/>
              <a:gd name="connsiteX4-219" fmla="*/ 12211050 w 12211050"/>
              <a:gd name="connsiteY4-220" fmla="*/ 1434425 h 3242123"/>
              <a:gd name="connsiteX5-221" fmla="*/ 12211050 w 12211050"/>
              <a:gd name="connsiteY5-222" fmla="*/ 3242123 h 3242123"/>
              <a:gd name="connsiteX6-223" fmla="*/ 19050 w 12211050"/>
              <a:gd name="connsiteY6-224" fmla="*/ 3242123 h 3242123"/>
              <a:gd name="connsiteX7-225" fmla="*/ 0 w 12211050"/>
              <a:gd name="connsiteY7-226" fmla="*/ 272375 h 3242123"/>
              <a:gd name="connsiteX0-227" fmla="*/ 0 w 12211050"/>
              <a:gd name="connsiteY0-228" fmla="*/ 465835 h 3435583"/>
              <a:gd name="connsiteX1-229" fmla="*/ 2762250 w 12211050"/>
              <a:gd name="connsiteY1-230" fmla="*/ 254233 h 3435583"/>
              <a:gd name="connsiteX2-231" fmla="*/ 5886450 w 12211050"/>
              <a:gd name="connsiteY2-232" fmla="*/ 1587734 h 3435583"/>
              <a:gd name="connsiteX3-233" fmla="*/ 10096500 w 12211050"/>
              <a:gd name="connsiteY3-234" fmla="*/ 692383 h 3435583"/>
              <a:gd name="connsiteX4-235" fmla="*/ 12211050 w 12211050"/>
              <a:gd name="connsiteY4-236" fmla="*/ 1627885 h 3435583"/>
              <a:gd name="connsiteX5-237" fmla="*/ 12211050 w 12211050"/>
              <a:gd name="connsiteY5-238" fmla="*/ 3435583 h 3435583"/>
              <a:gd name="connsiteX6-239" fmla="*/ 19050 w 12211050"/>
              <a:gd name="connsiteY6-240" fmla="*/ 3435583 h 3435583"/>
              <a:gd name="connsiteX7-241" fmla="*/ 0 w 12211050"/>
              <a:gd name="connsiteY7-242" fmla="*/ 465835 h 3435583"/>
              <a:gd name="connsiteX0-243" fmla="*/ 0 w 12211050"/>
              <a:gd name="connsiteY0-244" fmla="*/ 887167 h 3190165"/>
              <a:gd name="connsiteX1-245" fmla="*/ 2762250 w 12211050"/>
              <a:gd name="connsiteY1-246" fmla="*/ 8815 h 3190165"/>
              <a:gd name="connsiteX2-247" fmla="*/ 5886450 w 12211050"/>
              <a:gd name="connsiteY2-248" fmla="*/ 1342316 h 3190165"/>
              <a:gd name="connsiteX3-249" fmla="*/ 10096500 w 12211050"/>
              <a:gd name="connsiteY3-250" fmla="*/ 446965 h 3190165"/>
              <a:gd name="connsiteX4-251" fmla="*/ 12211050 w 12211050"/>
              <a:gd name="connsiteY4-252" fmla="*/ 1382467 h 3190165"/>
              <a:gd name="connsiteX5-253" fmla="*/ 12211050 w 12211050"/>
              <a:gd name="connsiteY5-254" fmla="*/ 3190165 h 3190165"/>
              <a:gd name="connsiteX6-255" fmla="*/ 19050 w 12211050"/>
              <a:gd name="connsiteY6-256" fmla="*/ 3190165 h 3190165"/>
              <a:gd name="connsiteX7-257" fmla="*/ 0 w 12211050"/>
              <a:gd name="connsiteY7-258" fmla="*/ 887167 h 3190165"/>
              <a:gd name="connsiteX0-259" fmla="*/ 0 w 12211050"/>
              <a:gd name="connsiteY0-260" fmla="*/ 449482 h 2752480"/>
              <a:gd name="connsiteX1-261" fmla="*/ 2800350 w 12211050"/>
              <a:gd name="connsiteY1-262" fmla="*/ 1361830 h 2752480"/>
              <a:gd name="connsiteX2-263" fmla="*/ 5886450 w 12211050"/>
              <a:gd name="connsiteY2-264" fmla="*/ 904631 h 2752480"/>
              <a:gd name="connsiteX3-265" fmla="*/ 10096500 w 12211050"/>
              <a:gd name="connsiteY3-266" fmla="*/ 9280 h 2752480"/>
              <a:gd name="connsiteX4-267" fmla="*/ 12211050 w 12211050"/>
              <a:gd name="connsiteY4-268" fmla="*/ 944782 h 2752480"/>
              <a:gd name="connsiteX5-269" fmla="*/ 12211050 w 12211050"/>
              <a:gd name="connsiteY5-270" fmla="*/ 2752480 h 2752480"/>
              <a:gd name="connsiteX6-271" fmla="*/ 19050 w 12211050"/>
              <a:gd name="connsiteY6-272" fmla="*/ 2752480 h 2752480"/>
              <a:gd name="connsiteX7-273" fmla="*/ 0 w 12211050"/>
              <a:gd name="connsiteY7-274" fmla="*/ 449482 h 2752480"/>
              <a:gd name="connsiteX0-275" fmla="*/ 0 w 12211050"/>
              <a:gd name="connsiteY0-276" fmla="*/ 458004 h 2761002"/>
              <a:gd name="connsiteX1-277" fmla="*/ 2800350 w 12211050"/>
              <a:gd name="connsiteY1-278" fmla="*/ 1370352 h 2761002"/>
              <a:gd name="connsiteX2-279" fmla="*/ 5848350 w 12211050"/>
              <a:gd name="connsiteY2-280" fmla="*/ 417853 h 2761002"/>
              <a:gd name="connsiteX3-281" fmla="*/ 10096500 w 12211050"/>
              <a:gd name="connsiteY3-282" fmla="*/ 17802 h 2761002"/>
              <a:gd name="connsiteX4-283" fmla="*/ 12211050 w 12211050"/>
              <a:gd name="connsiteY4-284" fmla="*/ 953304 h 2761002"/>
              <a:gd name="connsiteX5-285" fmla="*/ 12211050 w 12211050"/>
              <a:gd name="connsiteY5-286" fmla="*/ 2761002 h 2761002"/>
              <a:gd name="connsiteX6-287" fmla="*/ 19050 w 12211050"/>
              <a:gd name="connsiteY6-288" fmla="*/ 2761002 h 2761002"/>
              <a:gd name="connsiteX7-289" fmla="*/ 0 w 12211050"/>
              <a:gd name="connsiteY7-290" fmla="*/ 458004 h 2761002"/>
              <a:gd name="connsiteX0-291" fmla="*/ 0 w 12211050"/>
              <a:gd name="connsiteY0-292" fmla="*/ 116677 h 2419675"/>
              <a:gd name="connsiteX1-293" fmla="*/ 2800350 w 12211050"/>
              <a:gd name="connsiteY1-294" fmla="*/ 1029025 h 2419675"/>
              <a:gd name="connsiteX2-295" fmla="*/ 5848350 w 12211050"/>
              <a:gd name="connsiteY2-296" fmla="*/ 76526 h 2419675"/>
              <a:gd name="connsiteX3-297" fmla="*/ 10287000 w 12211050"/>
              <a:gd name="connsiteY3-298" fmla="*/ 857575 h 2419675"/>
              <a:gd name="connsiteX4-299" fmla="*/ 12211050 w 12211050"/>
              <a:gd name="connsiteY4-300" fmla="*/ 611977 h 2419675"/>
              <a:gd name="connsiteX5-301" fmla="*/ 12211050 w 12211050"/>
              <a:gd name="connsiteY5-302" fmla="*/ 2419675 h 2419675"/>
              <a:gd name="connsiteX6-303" fmla="*/ 19050 w 12211050"/>
              <a:gd name="connsiteY6-304" fmla="*/ 2419675 h 2419675"/>
              <a:gd name="connsiteX7-305" fmla="*/ 0 w 12211050"/>
              <a:gd name="connsiteY7-306" fmla="*/ 116677 h 2419675"/>
              <a:gd name="connsiteX0-307" fmla="*/ 0 w 12211050"/>
              <a:gd name="connsiteY0-308" fmla="*/ 116677 h 2419675"/>
              <a:gd name="connsiteX1-309" fmla="*/ 2800350 w 12211050"/>
              <a:gd name="connsiteY1-310" fmla="*/ 1029025 h 2419675"/>
              <a:gd name="connsiteX2-311" fmla="*/ 5848350 w 12211050"/>
              <a:gd name="connsiteY2-312" fmla="*/ 76526 h 2419675"/>
              <a:gd name="connsiteX3-313" fmla="*/ 10287000 w 12211050"/>
              <a:gd name="connsiteY3-314" fmla="*/ 857575 h 2419675"/>
              <a:gd name="connsiteX4-315" fmla="*/ 12211050 w 12211050"/>
              <a:gd name="connsiteY4-316" fmla="*/ 611977 h 2419675"/>
              <a:gd name="connsiteX5-317" fmla="*/ 12211050 w 12211050"/>
              <a:gd name="connsiteY5-318" fmla="*/ 2419675 h 2419675"/>
              <a:gd name="connsiteX6-319" fmla="*/ 19050 w 12211050"/>
              <a:gd name="connsiteY6-320" fmla="*/ 2419675 h 2419675"/>
              <a:gd name="connsiteX7-321" fmla="*/ 0 w 12211050"/>
              <a:gd name="connsiteY7-322" fmla="*/ 116677 h 2419675"/>
              <a:gd name="connsiteX0-323" fmla="*/ 0 w 12211050"/>
              <a:gd name="connsiteY0-324" fmla="*/ 116677 h 2419675"/>
              <a:gd name="connsiteX1-325" fmla="*/ 2800350 w 12211050"/>
              <a:gd name="connsiteY1-326" fmla="*/ 1029025 h 2419675"/>
              <a:gd name="connsiteX2-327" fmla="*/ 5848350 w 12211050"/>
              <a:gd name="connsiteY2-328" fmla="*/ 76526 h 2419675"/>
              <a:gd name="connsiteX3-329" fmla="*/ 10287000 w 12211050"/>
              <a:gd name="connsiteY3-330" fmla="*/ 1009975 h 2419675"/>
              <a:gd name="connsiteX4-331" fmla="*/ 12211050 w 12211050"/>
              <a:gd name="connsiteY4-332" fmla="*/ 611977 h 2419675"/>
              <a:gd name="connsiteX5-333" fmla="*/ 12211050 w 12211050"/>
              <a:gd name="connsiteY5-334" fmla="*/ 2419675 h 2419675"/>
              <a:gd name="connsiteX6-335" fmla="*/ 19050 w 12211050"/>
              <a:gd name="connsiteY6-336" fmla="*/ 2419675 h 2419675"/>
              <a:gd name="connsiteX7-337" fmla="*/ 0 w 12211050"/>
              <a:gd name="connsiteY7-338" fmla="*/ 116677 h 2419675"/>
              <a:gd name="connsiteX0-339" fmla="*/ 0 w 12211050"/>
              <a:gd name="connsiteY0-340" fmla="*/ 116677 h 2419675"/>
              <a:gd name="connsiteX1-341" fmla="*/ 2800350 w 12211050"/>
              <a:gd name="connsiteY1-342" fmla="*/ 1029025 h 2419675"/>
              <a:gd name="connsiteX2-343" fmla="*/ 5848350 w 12211050"/>
              <a:gd name="connsiteY2-344" fmla="*/ 76526 h 2419675"/>
              <a:gd name="connsiteX3-345" fmla="*/ 10287000 w 12211050"/>
              <a:gd name="connsiteY3-346" fmla="*/ 1009975 h 2419675"/>
              <a:gd name="connsiteX4-347" fmla="*/ 12211050 w 12211050"/>
              <a:gd name="connsiteY4-348" fmla="*/ 611977 h 2419675"/>
              <a:gd name="connsiteX5-349" fmla="*/ 12211050 w 12211050"/>
              <a:gd name="connsiteY5-350" fmla="*/ 2419675 h 2419675"/>
              <a:gd name="connsiteX6-351" fmla="*/ 19050 w 12211050"/>
              <a:gd name="connsiteY6-352" fmla="*/ 2419675 h 2419675"/>
              <a:gd name="connsiteX7-353" fmla="*/ 0 w 12211050"/>
              <a:gd name="connsiteY7-354" fmla="*/ 116677 h 2419675"/>
              <a:gd name="connsiteX0-355" fmla="*/ 0 w 12211050"/>
              <a:gd name="connsiteY0-356" fmla="*/ 116677 h 2419675"/>
              <a:gd name="connsiteX1-357" fmla="*/ 2800350 w 12211050"/>
              <a:gd name="connsiteY1-358" fmla="*/ 1029025 h 2419675"/>
              <a:gd name="connsiteX2-359" fmla="*/ 5848350 w 12211050"/>
              <a:gd name="connsiteY2-360" fmla="*/ 76526 h 2419675"/>
              <a:gd name="connsiteX3-361" fmla="*/ 10287000 w 12211050"/>
              <a:gd name="connsiteY3-362" fmla="*/ 1009975 h 2419675"/>
              <a:gd name="connsiteX4-363" fmla="*/ 12211050 w 12211050"/>
              <a:gd name="connsiteY4-364" fmla="*/ 611977 h 2419675"/>
              <a:gd name="connsiteX5-365" fmla="*/ 12211050 w 12211050"/>
              <a:gd name="connsiteY5-366" fmla="*/ 2419675 h 2419675"/>
              <a:gd name="connsiteX6-367" fmla="*/ 19050 w 12211050"/>
              <a:gd name="connsiteY6-368" fmla="*/ 2419675 h 2419675"/>
              <a:gd name="connsiteX7-369" fmla="*/ 0 w 12211050"/>
              <a:gd name="connsiteY7-370" fmla="*/ 116677 h 2419675"/>
              <a:gd name="connsiteX0-371" fmla="*/ 0 w 12211050"/>
              <a:gd name="connsiteY0-372" fmla="*/ 258205 h 2561203"/>
              <a:gd name="connsiteX1-373" fmla="*/ 2800350 w 12211050"/>
              <a:gd name="connsiteY1-374" fmla="*/ 1170553 h 2561203"/>
              <a:gd name="connsiteX2-375" fmla="*/ 6134100 w 12211050"/>
              <a:gd name="connsiteY2-376" fmla="*/ 8504 h 2561203"/>
              <a:gd name="connsiteX3-377" fmla="*/ 10287000 w 12211050"/>
              <a:gd name="connsiteY3-378" fmla="*/ 1151503 h 2561203"/>
              <a:gd name="connsiteX4-379" fmla="*/ 12211050 w 12211050"/>
              <a:gd name="connsiteY4-380" fmla="*/ 753505 h 2561203"/>
              <a:gd name="connsiteX5-381" fmla="*/ 12211050 w 12211050"/>
              <a:gd name="connsiteY5-382" fmla="*/ 2561203 h 2561203"/>
              <a:gd name="connsiteX6-383" fmla="*/ 19050 w 12211050"/>
              <a:gd name="connsiteY6-384" fmla="*/ 2561203 h 2561203"/>
              <a:gd name="connsiteX7-385" fmla="*/ 0 w 12211050"/>
              <a:gd name="connsiteY7-386" fmla="*/ 258205 h 2561203"/>
              <a:gd name="connsiteX0-387" fmla="*/ 0 w 12211050"/>
              <a:gd name="connsiteY0-388" fmla="*/ 258205 h 2561203"/>
              <a:gd name="connsiteX1-389" fmla="*/ 2800350 w 12211050"/>
              <a:gd name="connsiteY1-390" fmla="*/ 1170553 h 2561203"/>
              <a:gd name="connsiteX2-391" fmla="*/ 6134100 w 12211050"/>
              <a:gd name="connsiteY2-392" fmla="*/ 8504 h 2561203"/>
              <a:gd name="connsiteX3-393" fmla="*/ 10287000 w 12211050"/>
              <a:gd name="connsiteY3-394" fmla="*/ 1151503 h 2561203"/>
              <a:gd name="connsiteX4-395" fmla="*/ 12211050 w 12211050"/>
              <a:gd name="connsiteY4-396" fmla="*/ 753505 h 2561203"/>
              <a:gd name="connsiteX5-397" fmla="*/ 12211050 w 12211050"/>
              <a:gd name="connsiteY5-398" fmla="*/ 2561203 h 2561203"/>
              <a:gd name="connsiteX6-399" fmla="*/ 19050 w 12211050"/>
              <a:gd name="connsiteY6-400" fmla="*/ 2561203 h 2561203"/>
              <a:gd name="connsiteX7-401" fmla="*/ 0 w 12211050"/>
              <a:gd name="connsiteY7-402" fmla="*/ 258205 h 2561203"/>
              <a:gd name="connsiteX0-403" fmla="*/ 0 w 12230100"/>
              <a:gd name="connsiteY0-404" fmla="*/ 257675 h 2560673"/>
              <a:gd name="connsiteX1-405" fmla="*/ 2800350 w 12230100"/>
              <a:gd name="connsiteY1-406" fmla="*/ 1170023 h 2560673"/>
              <a:gd name="connsiteX2-407" fmla="*/ 6134100 w 12230100"/>
              <a:gd name="connsiteY2-408" fmla="*/ 7974 h 2560673"/>
              <a:gd name="connsiteX3-409" fmla="*/ 10287000 w 12230100"/>
              <a:gd name="connsiteY3-410" fmla="*/ 1150973 h 2560673"/>
              <a:gd name="connsiteX4-411" fmla="*/ 12230100 w 12230100"/>
              <a:gd name="connsiteY4-412" fmla="*/ 257675 h 2560673"/>
              <a:gd name="connsiteX5-413" fmla="*/ 12211050 w 12230100"/>
              <a:gd name="connsiteY5-414" fmla="*/ 2560673 h 2560673"/>
              <a:gd name="connsiteX6-415" fmla="*/ 19050 w 12230100"/>
              <a:gd name="connsiteY6-416" fmla="*/ 2560673 h 2560673"/>
              <a:gd name="connsiteX7-417" fmla="*/ 0 w 12230100"/>
              <a:gd name="connsiteY7-418" fmla="*/ 257675 h 2560673"/>
              <a:gd name="connsiteX0-419" fmla="*/ 0 w 12230100"/>
              <a:gd name="connsiteY0-420" fmla="*/ 257433 h 2560431"/>
              <a:gd name="connsiteX1-421" fmla="*/ 2800350 w 12230100"/>
              <a:gd name="connsiteY1-422" fmla="*/ 1169781 h 2560431"/>
              <a:gd name="connsiteX2-423" fmla="*/ 6134100 w 12230100"/>
              <a:gd name="connsiteY2-424" fmla="*/ 7732 h 2560431"/>
              <a:gd name="connsiteX3-425" fmla="*/ 10287000 w 12230100"/>
              <a:gd name="connsiteY3-426" fmla="*/ 1150731 h 2560431"/>
              <a:gd name="connsiteX4-427" fmla="*/ 12230100 w 12230100"/>
              <a:gd name="connsiteY4-428" fmla="*/ 9783 h 2560431"/>
              <a:gd name="connsiteX5-429" fmla="*/ 12211050 w 12230100"/>
              <a:gd name="connsiteY5-430" fmla="*/ 2560431 h 2560431"/>
              <a:gd name="connsiteX6-431" fmla="*/ 19050 w 12230100"/>
              <a:gd name="connsiteY6-432" fmla="*/ 2560431 h 2560431"/>
              <a:gd name="connsiteX7-433" fmla="*/ 0 w 12230100"/>
              <a:gd name="connsiteY7-434" fmla="*/ 257433 h 2560431"/>
              <a:gd name="connsiteX0-435" fmla="*/ 0 w 12230100"/>
              <a:gd name="connsiteY0-436" fmla="*/ 257433 h 2560431"/>
              <a:gd name="connsiteX1-437" fmla="*/ 2800350 w 12230100"/>
              <a:gd name="connsiteY1-438" fmla="*/ 1169781 h 2560431"/>
              <a:gd name="connsiteX2-439" fmla="*/ 6134100 w 12230100"/>
              <a:gd name="connsiteY2-440" fmla="*/ 7732 h 2560431"/>
              <a:gd name="connsiteX3-441" fmla="*/ 10287000 w 12230100"/>
              <a:gd name="connsiteY3-442" fmla="*/ 1150731 h 2560431"/>
              <a:gd name="connsiteX4-443" fmla="*/ 12230100 w 12230100"/>
              <a:gd name="connsiteY4-444" fmla="*/ 9783 h 2560431"/>
              <a:gd name="connsiteX5-445" fmla="*/ 12211050 w 12230100"/>
              <a:gd name="connsiteY5-446" fmla="*/ 2560431 h 2560431"/>
              <a:gd name="connsiteX6-447" fmla="*/ 19050 w 12230100"/>
              <a:gd name="connsiteY6-448" fmla="*/ 2560431 h 2560431"/>
              <a:gd name="connsiteX7-449" fmla="*/ 0 w 12230100"/>
              <a:gd name="connsiteY7-450" fmla="*/ 257433 h 2560431"/>
              <a:gd name="connsiteX0-451" fmla="*/ 0 w 12230100"/>
              <a:gd name="connsiteY0-452" fmla="*/ 617958 h 2920956"/>
              <a:gd name="connsiteX1-453" fmla="*/ 2800350 w 12230100"/>
              <a:gd name="connsiteY1-454" fmla="*/ 1530306 h 2920956"/>
              <a:gd name="connsiteX2-455" fmla="*/ 7391400 w 12230100"/>
              <a:gd name="connsiteY2-456" fmla="*/ 6307 h 2920956"/>
              <a:gd name="connsiteX3-457" fmla="*/ 10287000 w 12230100"/>
              <a:gd name="connsiteY3-458" fmla="*/ 1511256 h 2920956"/>
              <a:gd name="connsiteX4-459" fmla="*/ 12230100 w 12230100"/>
              <a:gd name="connsiteY4-460" fmla="*/ 370308 h 2920956"/>
              <a:gd name="connsiteX5-461" fmla="*/ 12211050 w 12230100"/>
              <a:gd name="connsiteY5-462" fmla="*/ 2920956 h 2920956"/>
              <a:gd name="connsiteX6-463" fmla="*/ 19050 w 12230100"/>
              <a:gd name="connsiteY6-464" fmla="*/ 2920956 h 2920956"/>
              <a:gd name="connsiteX7-465" fmla="*/ 0 w 12230100"/>
              <a:gd name="connsiteY7-466" fmla="*/ 617958 h 2920956"/>
              <a:gd name="connsiteX0-467" fmla="*/ 0 w 12230100"/>
              <a:gd name="connsiteY0-468" fmla="*/ 612496 h 2915494"/>
              <a:gd name="connsiteX1-469" fmla="*/ 2800350 w 12230100"/>
              <a:gd name="connsiteY1-470" fmla="*/ 1524844 h 2915494"/>
              <a:gd name="connsiteX2-471" fmla="*/ 7391400 w 12230100"/>
              <a:gd name="connsiteY2-472" fmla="*/ 845 h 2915494"/>
              <a:gd name="connsiteX3-473" fmla="*/ 10287000 w 12230100"/>
              <a:gd name="connsiteY3-474" fmla="*/ 1505794 h 2915494"/>
              <a:gd name="connsiteX4-475" fmla="*/ 12230100 w 12230100"/>
              <a:gd name="connsiteY4-476" fmla="*/ 364846 h 2915494"/>
              <a:gd name="connsiteX5-477" fmla="*/ 12211050 w 12230100"/>
              <a:gd name="connsiteY5-478" fmla="*/ 2915494 h 2915494"/>
              <a:gd name="connsiteX6-479" fmla="*/ 19050 w 12230100"/>
              <a:gd name="connsiteY6-480" fmla="*/ 2915494 h 2915494"/>
              <a:gd name="connsiteX7-481" fmla="*/ 0 w 12230100"/>
              <a:gd name="connsiteY7-482" fmla="*/ 612496 h 2915494"/>
              <a:gd name="connsiteX0-483" fmla="*/ 0 w 12230100"/>
              <a:gd name="connsiteY0-484" fmla="*/ 611657 h 2914655"/>
              <a:gd name="connsiteX1-485" fmla="*/ 3962400 w 12230100"/>
              <a:gd name="connsiteY1-486" fmla="*/ 1485905 h 2914655"/>
              <a:gd name="connsiteX2-487" fmla="*/ 7391400 w 12230100"/>
              <a:gd name="connsiteY2-488" fmla="*/ 6 h 2914655"/>
              <a:gd name="connsiteX3-489" fmla="*/ 10287000 w 12230100"/>
              <a:gd name="connsiteY3-490" fmla="*/ 1504955 h 2914655"/>
              <a:gd name="connsiteX4-491" fmla="*/ 12230100 w 12230100"/>
              <a:gd name="connsiteY4-492" fmla="*/ 364007 h 2914655"/>
              <a:gd name="connsiteX5-493" fmla="*/ 12211050 w 12230100"/>
              <a:gd name="connsiteY5-494" fmla="*/ 2914655 h 2914655"/>
              <a:gd name="connsiteX6-495" fmla="*/ 19050 w 12230100"/>
              <a:gd name="connsiteY6-496" fmla="*/ 2914655 h 2914655"/>
              <a:gd name="connsiteX7-497" fmla="*/ 0 w 12230100"/>
              <a:gd name="connsiteY7-498" fmla="*/ 611657 h 2914655"/>
              <a:gd name="connsiteX0-499" fmla="*/ 0 w 12230100"/>
              <a:gd name="connsiteY0-500" fmla="*/ 611657 h 2914655"/>
              <a:gd name="connsiteX1-501" fmla="*/ 3962400 w 12230100"/>
              <a:gd name="connsiteY1-502" fmla="*/ 1485905 h 2914655"/>
              <a:gd name="connsiteX2-503" fmla="*/ 7391400 w 12230100"/>
              <a:gd name="connsiteY2-504" fmla="*/ 6 h 2914655"/>
              <a:gd name="connsiteX3-505" fmla="*/ 10287000 w 12230100"/>
              <a:gd name="connsiteY3-506" fmla="*/ 1504955 h 2914655"/>
              <a:gd name="connsiteX4-507" fmla="*/ 12230100 w 12230100"/>
              <a:gd name="connsiteY4-508" fmla="*/ 364007 h 2914655"/>
              <a:gd name="connsiteX5-509" fmla="*/ 12211050 w 12230100"/>
              <a:gd name="connsiteY5-510" fmla="*/ 2914655 h 2914655"/>
              <a:gd name="connsiteX6-511" fmla="*/ 19050 w 12230100"/>
              <a:gd name="connsiteY6-512" fmla="*/ 2914655 h 2914655"/>
              <a:gd name="connsiteX7-513" fmla="*/ 0 w 12230100"/>
              <a:gd name="connsiteY7-514" fmla="*/ 611657 h 2914655"/>
              <a:gd name="connsiteX0-515" fmla="*/ 0 w 12230100"/>
              <a:gd name="connsiteY0-516" fmla="*/ 626619 h 2929617"/>
              <a:gd name="connsiteX1-517" fmla="*/ 3962400 w 12230100"/>
              <a:gd name="connsiteY1-518" fmla="*/ 1500867 h 2929617"/>
              <a:gd name="connsiteX2-519" fmla="*/ 7391400 w 12230100"/>
              <a:gd name="connsiteY2-520" fmla="*/ 14968 h 2929617"/>
              <a:gd name="connsiteX3-521" fmla="*/ 10287000 w 12230100"/>
              <a:gd name="connsiteY3-522" fmla="*/ 1519917 h 2929617"/>
              <a:gd name="connsiteX4-523" fmla="*/ 12230100 w 12230100"/>
              <a:gd name="connsiteY4-524" fmla="*/ 378969 h 2929617"/>
              <a:gd name="connsiteX5-525" fmla="*/ 12211050 w 12230100"/>
              <a:gd name="connsiteY5-526" fmla="*/ 2929617 h 2929617"/>
              <a:gd name="connsiteX6-527" fmla="*/ 19050 w 12230100"/>
              <a:gd name="connsiteY6-528" fmla="*/ 2929617 h 2929617"/>
              <a:gd name="connsiteX7-529" fmla="*/ 0 w 12230100"/>
              <a:gd name="connsiteY7-530" fmla="*/ 626619 h 2929617"/>
              <a:gd name="connsiteX0-531" fmla="*/ 0 w 12230100"/>
              <a:gd name="connsiteY0-532" fmla="*/ 613075 h 2916073"/>
              <a:gd name="connsiteX1-533" fmla="*/ 3962400 w 12230100"/>
              <a:gd name="connsiteY1-534" fmla="*/ 1487323 h 2916073"/>
              <a:gd name="connsiteX2-535" fmla="*/ 7391400 w 12230100"/>
              <a:gd name="connsiteY2-536" fmla="*/ 1424 h 2916073"/>
              <a:gd name="connsiteX3-537" fmla="*/ 10287000 w 12230100"/>
              <a:gd name="connsiteY3-538" fmla="*/ 1506373 h 2916073"/>
              <a:gd name="connsiteX4-539" fmla="*/ 12230100 w 12230100"/>
              <a:gd name="connsiteY4-540" fmla="*/ 365425 h 2916073"/>
              <a:gd name="connsiteX5-541" fmla="*/ 12211050 w 12230100"/>
              <a:gd name="connsiteY5-542" fmla="*/ 2916073 h 2916073"/>
              <a:gd name="connsiteX6-543" fmla="*/ 19050 w 12230100"/>
              <a:gd name="connsiteY6-544" fmla="*/ 2916073 h 2916073"/>
              <a:gd name="connsiteX7-545" fmla="*/ 0 w 12230100"/>
              <a:gd name="connsiteY7-546" fmla="*/ 613075 h 2916073"/>
              <a:gd name="connsiteX0-547" fmla="*/ 0 w 12211050"/>
              <a:gd name="connsiteY0-548" fmla="*/ 359071 h 3519319"/>
              <a:gd name="connsiteX1-549" fmla="*/ 3943350 w 12211050"/>
              <a:gd name="connsiteY1-550" fmla="*/ 2090569 h 3519319"/>
              <a:gd name="connsiteX2-551" fmla="*/ 7372350 w 12211050"/>
              <a:gd name="connsiteY2-552" fmla="*/ 604670 h 3519319"/>
              <a:gd name="connsiteX3-553" fmla="*/ 10267950 w 12211050"/>
              <a:gd name="connsiteY3-554" fmla="*/ 2109619 h 3519319"/>
              <a:gd name="connsiteX4-555" fmla="*/ 12211050 w 12211050"/>
              <a:gd name="connsiteY4-556" fmla="*/ 968671 h 3519319"/>
              <a:gd name="connsiteX5-557" fmla="*/ 12192000 w 12211050"/>
              <a:gd name="connsiteY5-558" fmla="*/ 3519319 h 3519319"/>
              <a:gd name="connsiteX6-559" fmla="*/ 0 w 12211050"/>
              <a:gd name="connsiteY6-560" fmla="*/ 3519319 h 3519319"/>
              <a:gd name="connsiteX7-561" fmla="*/ 0 w 12211050"/>
              <a:gd name="connsiteY7-562" fmla="*/ 359071 h 3519319"/>
              <a:gd name="connsiteX0-563" fmla="*/ 0 w 12211050"/>
              <a:gd name="connsiteY0-564" fmla="*/ 532684 h 3692932"/>
              <a:gd name="connsiteX1-565" fmla="*/ 3943350 w 12211050"/>
              <a:gd name="connsiteY1-566" fmla="*/ 2264182 h 3692932"/>
              <a:gd name="connsiteX2-567" fmla="*/ 7372350 w 12211050"/>
              <a:gd name="connsiteY2-568" fmla="*/ 778283 h 3692932"/>
              <a:gd name="connsiteX3-569" fmla="*/ 10267950 w 12211050"/>
              <a:gd name="connsiteY3-570" fmla="*/ 2283232 h 3692932"/>
              <a:gd name="connsiteX4-571" fmla="*/ 12211050 w 12211050"/>
              <a:gd name="connsiteY4-572" fmla="*/ 1142284 h 3692932"/>
              <a:gd name="connsiteX5-573" fmla="*/ 12192000 w 12211050"/>
              <a:gd name="connsiteY5-574" fmla="*/ 3692932 h 3692932"/>
              <a:gd name="connsiteX6-575" fmla="*/ 0 w 12211050"/>
              <a:gd name="connsiteY6-576" fmla="*/ 3692932 h 3692932"/>
              <a:gd name="connsiteX7-577" fmla="*/ 0 w 12211050"/>
              <a:gd name="connsiteY7-578" fmla="*/ 532684 h 3692932"/>
              <a:gd name="connsiteX0-579" fmla="*/ 18661 w 12229711"/>
              <a:gd name="connsiteY0-580" fmla="*/ 532684 h 3692932"/>
              <a:gd name="connsiteX1-581" fmla="*/ 3962011 w 12229711"/>
              <a:gd name="connsiteY1-582" fmla="*/ 2264182 h 3692932"/>
              <a:gd name="connsiteX2-583" fmla="*/ 7391011 w 12229711"/>
              <a:gd name="connsiteY2-584" fmla="*/ 778283 h 3692932"/>
              <a:gd name="connsiteX3-585" fmla="*/ 10286611 w 12229711"/>
              <a:gd name="connsiteY3-586" fmla="*/ 2283232 h 3692932"/>
              <a:gd name="connsiteX4-587" fmla="*/ 12229711 w 12229711"/>
              <a:gd name="connsiteY4-588" fmla="*/ 1142284 h 3692932"/>
              <a:gd name="connsiteX5-589" fmla="*/ 12210661 w 12229711"/>
              <a:gd name="connsiteY5-590" fmla="*/ 3692932 h 3692932"/>
              <a:gd name="connsiteX6-591" fmla="*/ 0 w 12229711"/>
              <a:gd name="connsiteY6-592" fmla="*/ 3002467 h 3692932"/>
              <a:gd name="connsiteX7-593" fmla="*/ 18661 w 12229711"/>
              <a:gd name="connsiteY7-594" fmla="*/ 532684 h 3692932"/>
              <a:gd name="connsiteX0-595" fmla="*/ 18661 w 12229711"/>
              <a:gd name="connsiteY0-596" fmla="*/ 532684 h 3002467"/>
              <a:gd name="connsiteX1-597" fmla="*/ 3962011 w 12229711"/>
              <a:gd name="connsiteY1-598" fmla="*/ 2264182 h 3002467"/>
              <a:gd name="connsiteX2-599" fmla="*/ 7391011 w 12229711"/>
              <a:gd name="connsiteY2-600" fmla="*/ 778283 h 3002467"/>
              <a:gd name="connsiteX3-601" fmla="*/ 10286611 w 12229711"/>
              <a:gd name="connsiteY3-602" fmla="*/ 2283232 h 3002467"/>
              <a:gd name="connsiteX4-603" fmla="*/ 12229711 w 12229711"/>
              <a:gd name="connsiteY4-604" fmla="*/ 1142284 h 3002467"/>
              <a:gd name="connsiteX5-605" fmla="*/ 12210661 w 12229711"/>
              <a:gd name="connsiteY5-606" fmla="*/ 2983805 h 3002467"/>
              <a:gd name="connsiteX6-607" fmla="*/ 0 w 12229711"/>
              <a:gd name="connsiteY6-608" fmla="*/ 3002467 h 3002467"/>
              <a:gd name="connsiteX7-609" fmla="*/ 18661 w 12229711"/>
              <a:gd name="connsiteY7-610" fmla="*/ 532684 h 3002467"/>
              <a:gd name="connsiteX0-611" fmla="*/ 18661 w 12247983"/>
              <a:gd name="connsiteY0-612" fmla="*/ 532684 h 3002467"/>
              <a:gd name="connsiteX1-613" fmla="*/ 3962011 w 12247983"/>
              <a:gd name="connsiteY1-614" fmla="*/ 2264182 h 3002467"/>
              <a:gd name="connsiteX2-615" fmla="*/ 7391011 w 12247983"/>
              <a:gd name="connsiteY2-616" fmla="*/ 778283 h 3002467"/>
              <a:gd name="connsiteX3-617" fmla="*/ 10286611 w 12247983"/>
              <a:gd name="connsiteY3-618" fmla="*/ 2283232 h 3002467"/>
              <a:gd name="connsiteX4-619" fmla="*/ 12229711 w 12247983"/>
              <a:gd name="connsiteY4-620" fmla="*/ 1142284 h 3002467"/>
              <a:gd name="connsiteX5-621" fmla="*/ 12247983 w 12247983"/>
              <a:gd name="connsiteY5-622" fmla="*/ 2983805 h 3002467"/>
              <a:gd name="connsiteX6-623" fmla="*/ 0 w 12247983"/>
              <a:gd name="connsiteY6-624" fmla="*/ 3002467 h 3002467"/>
              <a:gd name="connsiteX7-625" fmla="*/ 18661 w 12247983"/>
              <a:gd name="connsiteY7-626" fmla="*/ 532684 h 3002467"/>
              <a:gd name="connsiteX0-627" fmla="*/ 18661 w 12229711"/>
              <a:gd name="connsiteY0-628" fmla="*/ 532684 h 3002467"/>
              <a:gd name="connsiteX1-629" fmla="*/ 3962011 w 12229711"/>
              <a:gd name="connsiteY1-630" fmla="*/ 2264182 h 3002467"/>
              <a:gd name="connsiteX2-631" fmla="*/ 7391011 w 12229711"/>
              <a:gd name="connsiteY2-632" fmla="*/ 778283 h 3002467"/>
              <a:gd name="connsiteX3-633" fmla="*/ 10286611 w 12229711"/>
              <a:gd name="connsiteY3-634" fmla="*/ 2283232 h 3002467"/>
              <a:gd name="connsiteX4-635" fmla="*/ 12229711 w 12229711"/>
              <a:gd name="connsiteY4-636" fmla="*/ 1142284 h 3002467"/>
              <a:gd name="connsiteX5-637" fmla="*/ 12222583 w 12229711"/>
              <a:gd name="connsiteY5-638" fmla="*/ 2999680 h 3002467"/>
              <a:gd name="connsiteX6-639" fmla="*/ 0 w 12229711"/>
              <a:gd name="connsiteY6-640" fmla="*/ 3002467 h 3002467"/>
              <a:gd name="connsiteX7-641" fmla="*/ 18661 w 12229711"/>
              <a:gd name="connsiteY7-642" fmla="*/ 532684 h 3002467"/>
              <a:gd name="connsiteX0-643" fmla="*/ 18661 w 12229711"/>
              <a:gd name="connsiteY0-644" fmla="*/ 532684 h 3011992"/>
              <a:gd name="connsiteX1-645" fmla="*/ 3962011 w 12229711"/>
              <a:gd name="connsiteY1-646" fmla="*/ 2264182 h 3011992"/>
              <a:gd name="connsiteX2-647" fmla="*/ 7391011 w 12229711"/>
              <a:gd name="connsiteY2-648" fmla="*/ 778283 h 3011992"/>
              <a:gd name="connsiteX3-649" fmla="*/ 10286611 w 12229711"/>
              <a:gd name="connsiteY3-650" fmla="*/ 2283232 h 3011992"/>
              <a:gd name="connsiteX4-651" fmla="*/ 12229711 w 12229711"/>
              <a:gd name="connsiteY4-652" fmla="*/ 1142284 h 3011992"/>
              <a:gd name="connsiteX5-653" fmla="*/ 12222583 w 12229711"/>
              <a:gd name="connsiteY5-654" fmla="*/ 2999680 h 3011992"/>
              <a:gd name="connsiteX6-655" fmla="*/ 0 w 12229711"/>
              <a:gd name="connsiteY6-656" fmla="*/ 3011992 h 3011992"/>
              <a:gd name="connsiteX7-657" fmla="*/ 18661 w 12229711"/>
              <a:gd name="connsiteY7-658" fmla="*/ 532684 h 3011992"/>
              <a:gd name="connsiteX0-659" fmla="*/ 5961 w 12217011"/>
              <a:gd name="connsiteY0-660" fmla="*/ 532684 h 3005642"/>
              <a:gd name="connsiteX1-661" fmla="*/ 3949311 w 12217011"/>
              <a:gd name="connsiteY1-662" fmla="*/ 2264182 h 3005642"/>
              <a:gd name="connsiteX2-663" fmla="*/ 7378311 w 12217011"/>
              <a:gd name="connsiteY2-664" fmla="*/ 778283 h 3005642"/>
              <a:gd name="connsiteX3-665" fmla="*/ 10273911 w 12217011"/>
              <a:gd name="connsiteY3-666" fmla="*/ 2283232 h 3005642"/>
              <a:gd name="connsiteX4-667" fmla="*/ 12217011 w 12217011"/>
              <a:gd name="connsiteY4-668" fmla="*/ 1142284 h 3005642"/>
              <a:gd name="connsiteX5-669" fmla="*/ 12209883 w 12217011"/>
              <a:gd name="connsiteY5-670" fmla="*/ 2999680 h 3005642"/>
              <a:gd name="connsiteX6-671" fmla="*/ 0 w 12217011"/>
              <a:gd name="connsiteY6-672" fmla="*/ 3005642 h 3005642"/>
              <a:gd name="connsiteX7-673" fmla="*/ 5961 w 12217011"/>
              <a:gd name="connsiteY7-674" fmla="*/ 532684 h 3005642"/>
              <a:gd name="connsiteX0-675" fmla="*/ 18661 w 12229711"/>
              <a:gd name="connsiteY0-676" fmla="*/ 532684 h 3005642"/>
              <a:gd name="connsiteX1-677" fmla="*/ 3962011 w 12229711"/>
              <a:gd name="connsiteY1-678" fmla="*/ 2264182 h 3005642"/>
              <a:gd name="connsiteX2-679" fmla="*/ 7391011 w 12229711"/>
              <a:gd name="connsiteY2-680" fmla="*/ 778283 h 3005642"/>
              <a:gd name="connsiteX3-681" fmla="*/ 10286611 w 12229711"/>
              <a:gd name="connsiteY3-682" fmla="*/ 2283232 h 3005642"/>
              <a:gd name="connsiteX4-683" fmla="*/ 12229711 w 12229711"/>
              <a:gd name="connsiteY4-684" fmla="*/ 1142284 h 3005642"/>
              <a:gd name="connsiteX5-685" fmla="*/ 12222583 w 12229711"/>
              <a:gd name="connsiteY5-686" fmla="*/ 2999680 h 3005642"/>
              <a:gd name="connsiteX6-687" fmla="*/ 0 w 12229711"/>
              <a:gd name="connsiteY6-688" fmla="*/ 3005642 h 3005642"/>
              <a:gd name="connsiteX7-689" fmla="*/ 18661 w 12229711"/>
              <a:gd name="connsiteY7-690" fmla="*/ 532684 h 3005642"/>
              <a:gd name="connsiteX0-691" fmla="*/ 2786 w 12213836"/>
              <a:gd name="connsiteY0-692" fmla="*/ 532684 h 3002467"/>
              <a:gd name="connsiteX1-693" fmla="*/ 3946136 w 12213836"/>
              <a:gd name="connsiteY1-694" fmla="*/ 2264182 h 3002467"/>
              <a:gd name="connsiteX2-695" fmla="*/ 7375136 w 12213836"/>
              <a:gd name="connsiteY2-696" fmla="*/ 778283 h 3002467"/>
              <a:gd name="connsiteX3-697" fmla="*/ 10270736 w 12213836"/>
              <a:gd name="connsiteY3-698" fmla="*/ 2283232 h 3002467"/>
              <a:gd name="connsiteX4-699" fmla="*/ 12213836 w 12213836"/>
              <a:gd name="connsiteY4-700" fmla="*/ 1142284 h 3002467"/>
              <a:gd name="connsiteX5-701" fmla="*/ 12206708 w 12213836"/>
              <a:gd name="connsiteY5-702" fmla="*/ 2999680 h 3002467"/>
              <a:gd name="connsiteX6-703" fmla="*/ 0 w 12213836"/>
              <a:gd name="connsiteY6-704" fmla="*/ 3002467 h 3002467"/>
              <a:gd name="connsiteX7-705" fmla="*/ 2786 w 12213836"/>
              <a:gd name="connsiteY7-706" fmla="*/ 532684 h 30024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65" y="connsiteY7-66"/>
              </a:cxn>
            </a:cxnLst>
            <a:rect l="l" t="t" r="r" b="b"/>
            <a:pathLst>
              <a:path w="12213836" h="3002467">
                <a:moveTo>
                  <a:pt x="2786" y="532684"/>
                </a:moveTo>
                <a:cubicBezTo>
                  <a:pt x="1964936" y="-1311991"/>
                  <a:pt x="2717411" y="2223249"/>
                  <a:pt x="3946136" y="2264182"/>
                </a:cubicBezTo>
                <a:cubicBezTo>
                  <a:pt x="5174861" y="2305115"/>
                  <a:pt x="6092436" y="832258"/>
                  <a:pt x="7375136" y="778283"/>
                </a:cubicBezTo>
                <a:cubicBezTo>
                  <a:pt x="8657836" y="724308"/>
                  <a:pt x="9464286" y="2222565"/>
                  <a:pt x="10270736" y="2283232"/>
                </a:cubicBezTo>
                <a:cubicBezTo>
                  <a:pt x="11077186" y="2343899"/>
                  <a:pt x="11889986" y="1459100"/>
                  <a:pt x="12213836" y="1142284"/>
                </a:cubicBezTo>
                <a:lnTo>
                  <a:pt x="12206708" y="2999680"/>
                </a:lnTo>
                <a:lnTo>
                  <a:pt x="0" y="3002467"/>
                </a:lnTo>
                <a:cubicBezTo>
                  <a:pt x="0" y="1949051"/>
                  <a:pt x="2786" y="1586100"/>
                  <a:pt x="2786" y="532684"/>
                </a:cubicBezTo>
                <a:close/>
              </a:path>
            </a:pathLst>
          </a:custGeom>
          <a:solidFill>
            <a:srgbClr val="FCFCFC">
              <a:alpha val="77000"/>
            </a:srgbClr>
          </a:solidFill>
          <a:ln>
            <a:noFill/>
          </a:ln>
          <a:effectLst>
            <a:outerShdw blurRad="50800" dist="38100" dir="16200000"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8" name="文本框 3"/>
          <p:cNvSpPr txBox="1"/>
          <p:nvPr userDrawn="1"/>
        </p:nvSpPr>
        <p:spPr>
          <a:xfrm>
            <a:off x="902638" y="561186"/>
            <a:ext cx="7350919" cy="1145540"/>
          </a:xfrm>
          <a:prstGeom prst="rect">
            <a:avLst/>
          </a:prstGeom>
          <a:noFill/>
        </p:spPr>
        <p:txBody>
          <a:bodyPr wrap="square" lIns="68580" tIns="34290" rIns="68580" bIns="34290" rtlCol="0">
            <a:spAutoFit/>
            <a:scene3d>
              <a:camera prst="orthographicFront"/>
              <a:lightRig rig="threePt" dir="t"/>
            </a:scene3d>
            <a:sp3d contourW="12700"/>
          </a:bodyPr>
          <a:lstStyle/>
          <a:p>
            <a:pPr algn="dist" defTabSz="685800">
              <a:defRPr/>
            </a:pPr>
            <a:r>
              <a:rPr lang="en-US" altLang="zh-CN" sz="5000" b="1" cap="all" dirty="0">
                <a:solidFill>
                  <a:prstClr val="white">
                    <a:alpha val="30000"/>
                  </a:prstClr>
                </a:solidFill>
                <a:latin typeface="微软雅黑" panose="020B0503020204020204" pitchFamily="34" charset="-122"/>
                <a:ea typeface="微软雅黑" panose="020B0503020204020204" pitchFamily="34" charset="-122"/>
                <a:cs typeface="Aharoni" panose="02010803020104030203" pitchFamily="2" charset="-79"/>
              </a:rPr>
              <a:t>design aesthetics</a:t>
            </a:r>
            <a:endParaRPr lang="en-US" altLang="zh-CN" sz="5000" b="1" cap="all" dirty="0">
              <a:solidFill>
                <a:prstClr val="white">
                  <a:alpha val="30000"/>
                </a:prstClr>
              </a:solidFill>
              <a:latin typeface="微软雅黑" panose="020B0503020204020204" pitchFamily="34" charset="-122"/>
              <a:ea typeface="微软雅黑" panose="020B0503020204020204" pitchFamily="34" charset="-122"/>
              <a:cs typeface="Aharoni" panose="02010803020104030203" pitchFamily="2" charset="-79"/>
            </a:endParaRPr>
          </a:p>
          <a:p>
            <a:pPr algn="dist" defTabSz="685800">
              <a:defRPr/>
            </a:pPr>
            <a:r>
              <a:rPr lang="en-US" altLang="zh-CN"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a:t>
            </a:r>
            <a:r>
              <a:rPr lang="zh-CN" altLang="en-US"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设计美学</a:t>
            </a:r>
            <a:r>
              <a:rPr lang="en-US" altLang="zh-CN"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a:t>
            </a:r>
            <a:endParaRPr lang="en-US" altLang="zh-CN"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endParaRPr>
          </a:p>
        </p:txBody>
      </p:sp>
      <p:sp>
        <p:nvSpPr>
          <p:cNvPr id="9" name="文本框 8"/>
          <p:cNvSpPr txBox="1"/>
          <p:nvPr userDrawn="1"/>
        </p:nvSpPr>
        <p:spPr>
          <a:xfrm>
            <a:off x="1087502" y="2153920"/>
            <a:ext cx="6981190" cy="561692"/>
          </a:xfrm>
          <a:prstGeom prst="rect">
            <a:avLst/>
          </a:prstGeom>
          <a:noFill/>
        </p:spPr>
        <p:txBody>
          <a:bodyPr wrap="square" lIns="68580" tIns="34290" rIns="68580" bIns="34290" rtlCol="0">
            <a:spAutoFit/>
            <a:scene3d>
              <a:camera prst="orthographicFront"/>
              <a:lightRig rig="threePt" dir="t"/>
            </a:scene3d>
            <a:sp3d contourW="12700"/>
          </a:bodyPr>
          <a:lstStyle/>
          <a:p>
            <a:pPr algn="ctr"/>
            <a:r>
              <a:rPr lang="zh-CN" altLang="en-US" sz="3200" b="1" dirty="0">
                <a:solidFill>
                  <a:schemeClr val="bg1"/>
                </a:solidFill>
                <a:latin typeface="微软雅黑" panose="020B0503020204020204" pitchFamily="34" charset="-122"/>
                <a:ea typeface="微软雅黑" panose="020B0503020204020204" pitchFamily="34" charset="-122"/>
              </a:rPr>
              <a:t>总论</a:t>
            </a:r>
            <a:endParaRPr lang="zh-CN" altLang="en-US" sz="32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第四章封面">
    <p:spTree>
      <p:nvGrpSpPr>
        <p:cNvPr id="1" name=""/>
        <p:cNvGrpSpPr/>
        <p:nvPr/>
      </p:nvGrpSpPr>
      <p:grpSpPr>
        <a:xfrm>
          <a:off x="0" y="0"/>
          <a:ext cx="0" cy="0"/>
          <a:chOff x="0" y="0"/>
          <a:chExt cx="0" cy="0"/>
        </a:xfrm>
      </p:grpSpPr>
      <p:sp>
        <p:nvSpPr>
          <p:cNvPr id="6" name="Rectangle 5"/>
          <p:cNvSpPr/>
          <p:nvPr userDrawn="1"/>
        </p:nvSpPr>
        <p:spPr>
          <a:xfrm>
            <a:off x="-14288" y="3091299"/>
            <a:ext cx="9158288" cy="2100826"/>
          </a:xfrm>
          <a:custGeom>
            <a:avLst/>
            <a:gdLst>
              <a:gd name="connsiteX0" fmla="*/ 0 w 12192000"/>
              <a:gd name="connsiteY0" fmla="*/ 0 h 1807698"/>
              <a:gd name="connsiteX1" fmla="*/ 12192000 w 12192000"/>
              <a:gd name="connsiteY1" fmla="*/ 0 h 1807698"/>
              <a:gd name="connsiteX2" fmla="*/ 12192000 w 12192000"/>
              <a:gd name="connsiteY2" fmla="*/ 1807698 h 1807698"/>
              <a:gd name="connsiteX3" fmla="*/ 0 w 12192000"/>
              <a:gd name="connsiteY3" fmla="*/ 1807698 h 1807698"/>
              <a:gd name="connsiteX4" fmla="*/ 0 w 12192000"/>
              <a:gd name="connsiteY4" fmla="*/ 0 h 1807698"/>
              <a:gd name="connsiteX0-1" fmla="*/ 0 w 12192000"/>
              <a:gd name="connsiteY0-2" fmla="*/ 459252 h 2266950"/>
              <a:gd name="connsiteX1-3" fmla="*/ 2476500 w 12192000"/>
              <a:gd name="connsiteY1-4" fmla="*/ 0 h 2266950"/>
              <a:gd name="connsiteX2-5" fmla="*/ 12192000 w 12192000"/>
              <a:gd name="connsiteY2-6" fmla="*/ 459252 h 2266950"/>
              <a:gd name="connsiteX3-7" fmla="*/ 12192000 w 12192000"/>
              <a:gd name="connsiteY3-8" fmla="*/ 2266950 h 2266950"/>
              <a:gd name="connsiteX4-9" fmla="*/ 0 w 12192000"/>
              <a:gd name="connsiteY4-10" fmla="*/ 2266950 h 2266950"/>
              <a:gd name="connsiteX5" fmla="*/ 0 w 12192000"/>
              <a:gd name="connsiteY5" fmla="*/ 459252 h 2266950"/>
              <a:gd name="connsiteX0-11" fmla="*/ 0 w 12192000"/>
              <a:gd name="connsiteY0-12" fmla="*/ 459252 h 2266950"/>
              <a:gd name="connsiteX1-13" fmla="*/ 2476500 w 12192000"/>
              <a:gd name="connsiteY1-14" fmla="*/ 0 h 2266950"/>
              <a:gd name="connsiteX2-15" fmla="*/ 8572500 w 12192000"/>
              <a:gd name="connsiteY2-16" fmla="*/ 742950 h 2266950"/>
              <a:gd name="connsiteX3-17" fmla="*/ 12192000 w 12192000"/>
              <a:gd name="connsiteY3-18" fmla="*/ 459252 h 2266950"/>
              <a:gd name="connsiteX4-19" fmla="*/ 12192000 w 12192000"/>
              <a:gd name="connsiteY4-20" fmla="*/ 2266950 h 2266950"/>
              <a:gd name="connsiteX5-21" fmla="*/ 0 w 12192000"/>
              <a:gd name="connsiteY5-22" fmla="*/ 2266950 h 2266950"/>
              <a:gd name="connsiteX6" fmla="*/ 0 w 12192000"/>
              <a:gd name="connsiteY6" fmla="*/ 459252 h 2266950"/>
              <a:gd name="connsiteX0-23" fmla="*/ 0 w 12192000"/>
              <a:gd name="connsiteY0-24" fmla="*/ 944843 h 2752541"/>
              <a:gd name="connsiteX1-25" fmla="*/ 2476500 w 12192000"/>
              <a:gd name="connsiteY1-26" fmla="*/ 485591 h 2752541"/>
              <a:gd name="connsiteX2-27" fmla="*/ 10077450 w 12192000"/>
              <a:gd name="connsiteY2-28" fmla="*/ 9341 h 2752541"/>
              <a:gd name="connsiteX3-29" fmla="*/ 12192000 w 12192000"/>
              <a:gd name="connsiteY3-30" fmla="*/ 944843 h 2752541"/>
              <a:gd name="connsiteX4-31" fmla="*/ 12192000 w 12192000"/>
              <a:gd name="connsiteY4-32" fmla="*/ 2752541 h 2752541"/>
              <a:gd name="connsiteX5-33" fmla="*/ 0 w 12192000"/>
              <a:gd name="connsiteY5-34" fmla="*/ 2752541 h 2752541"/>
              <a:gd name="connsiteX6-35" fmla="*/ 0 w 12192000"/>
              <a:gd name="connsiteY6-36" fmla="*/ 944843 h 2752541"/>
              <a:gd name="connsiteX0-37" fmla="*/ 0 w 12192000"/>
              <a:gd name="connsiteY0-38" fmla="*/ 941882 h 2749580"/>
              <a:gd name="connsiteX1-39" fmla="*/ 2476500 w 12192000"/>
              <a:gd name="connsiteY1-40" fmla="*/ 482630 h 2749580"/>
              <a:gd name="connsiteX2-41" fmla="*/ 5829300 w 12192000"/>
              <a:gd name="connsiteY2-42" fmla="*/ 1282731 h 2749580"/>
              <a:gd name="connsiteX3-43" fmla="*/ 10077450 w 12192000"/>
              <a:gd name="connsiteY3-44" fmla="*/ 6380 h 2749580"/>
              <a:gd name="connsiteX4-45" fmla="*/ 12192000 w 12192000"/>
              <a:gd name="connsiteY4-46" fmla="*/ 941882 h 2749580"/>
              <a:gd name="connsiteX5-47" fmla="*/ 12192000 w 12192000"/>
              <a:gd name="connsiteY5-48" fmla="*/ 2749580 h 2749580"/>
              <a:gd name="connsiteX6-49" fmla="*/ 0 w 12192000"/>
              <a:gd name="connsiteY6-50" fmla="*/ 2749580 h 2749580"/>
              <a:gd name="connsiteX7" fmla="*/ 0 w 12192000"/>
              <a:gd name="connsiteY7" fmla="*/ 941882 h 2749580"/>
              <a:gd name="connsiteX0-51" fmla="*/ 0 w 12211050"/>
              <a:gd name="connsiteY0-52" fmla="*/ 51 h 2969799"/>
              <a:gd name="connsiteX1-53" fmla="*/ 2495550 w 12211050"/>
              <a:gd name="connsiteY1-54" fmla="*/ 702849 h 2969799"/>
              <a:gd name="connsiteX2-55" fmla="*/ 5848350 w 12211050"/>
              <a:gd name="connsiteY2-56" fmla="*/ 1502950 h 2969799"/>
              <a:gd name="connsiteX3-57" fmla="*/ 10096500 w 12211050"/>
              <a:gd name="connsiteY3-58" fmla="*/ 226599 h 2969799"/>
              <a:gd name="connsiteX4-59" fmla="*/ 12211050 w 12211050"/>
              <a:gd name="connsiteY4-60" fmla="*/ 1162101 h 2969799"/>
              <a:gd name="connsiteX5-61" fmla="*/ 12211050 w 12211050"/>
              <a:gd name="connsiteY5-62" fmla="*/ 2969799 h 2969799"/>
              <a:gd name="connsiteX6-63" fmla="*/ 19050 w 12211050"/>
              <a:gd name="connsiteY6-64" fmla="*/ 2969799 h 2969799"/>
              <a:gd name="connsiteX7-65" fmla="*/ 0 w 12211050"/>
              <a:gd name="connsiteY7-66" fmla="*/ 51 h 2969799"/>
              <a:gd name="connsiteX0-67" fmla="*/ 0 w 12211050"/>
              <a:gd name="connsiteY0-68" fmla="*/ 216058 h 3185806"/>
              <a:gd name="connsiteX1-69" fmla="*/ 2762250 w 12211050"/>
              <a:gd name="connsiteY1-70" fmla="*/ 4456 h 3185806"/>
              <a:gd name="connsiteX2-71" fmla="*/ 5848350 w 12211050"/>
              <a:gd name="connsiteY2-72" fmla="*/ 1718957 h 3185806"/>
              <a:gd name="connsiteX3-73" fmla="*/ 10096500 w 12211050"/>
              <a:gd name="connsiteY3-74" fmla="*/ 442606 h 3185806"/>
              <a:gd name="connsiteX4-75" fmla="*/ 12211050 w 12211050"/>
              <a:gd name="connsiteY4-76" fmla="*/ 1378108 h 3185806"/>
              <a:gd name="connsiteX5-77" fmla="*/ 12211050 w 12211050"/>
              <a:gd name="connsiteY5-78" fmla="*/ 3185806 h 3185806"/>
              <a:gd name="connsiteX6-79" fmla="*/ 19050 w 12211050"/>
              <a:gd name="connsiteY6-80" fmla="*/ 3185806 h 3185806"/>
              <a:gd name="connsiteX7-81" fmla="*/ 0 w 12211050"/>
              <a:gd name="connsiteY7-82" fmla="*/ 216058 h 3185806"/>
              <a:gd name="connsiteX0-83" fmla="*/ 0 w 12211050"/>
              <a:gd name="connsiteY0-84" fmla="*/ 217124 h 3186872"/>
              <a:gd name="connsiteX1-85" fmla="*/ 2762250 w 12211050"/>
              <a:gd name="connsiteY1-86" fmla="*/ 5522 h 3186872"/>
              <a:gd name="connsiteX2-87" fmla="*/ 5886450 w 12211050"/>
              <a:gd name="connsiteY2-88" fmla="*/ 1339023 h 3186872"/>
              <a:gd name="connsiteX3-89" fmla="*/ 10096500 w 12211050"/>
              <a:gd name="connsiteY3-90" fmla="*/ 443672 h 3186872"/>
              <a:gd name="connsiteX4-91" fmla="*/ 12211050 w 12211050"/>
              <a:gd name="connsiteY4-92" fmla="*/ 1379174 h 3186872"/>
              <a:gd name="connsiteX5-93" fmla="*/ 12211050 w 12211050"/>
              <a:gd name="connsiteY5-94" fmla="*/ 3186872 h 3186872"/>
              <a:gd name="connsiteX6-95" fmla="*/ 19050 w 12211050"/>
              <a:gd name="connsiteY6-96" fmla="*/ 3186872 h 3186872"/>
              <a:gd name="connsiteX7-97" fmla="*/ 0 w 12211050"/>
              <a:gd name="connsiteY7-98" fmla="*/ 217124 h 3186872"/>
              <a:gd name="connsiteX0-99" fmla="*/ 0 w 12211050"/>
              <a:gd name="connsiteY0-100" fmla="*/ 217124 h 3186872"/>
              <a:gd name="connsiteX1-101" fmla="*/ 2762250 w 12211050"/>
              <a:gd name="connsiteY1-102" fmla="*/ 5522 h 3186872"/>
              <a:gd name="connsiteX2-103" fmla="*/ 5886450 w 12211050"/>
              <a:gd name="connsiteY2-104" fmla="*/ 1339023 h 3186872"/>
              <a:gd name="connsiteX3-105" fmla="*/ 10096500 w 12211050"/>
              <a:gd name="connsiteY3-106" fmla="*/ 443672 h 3186872"/>
              <a:gd name="connsiteX4-107" fmla="*/ 12211050 w 12211050"/>
              <a:gd name="connsiteY4-108" fmla="*/ 1379174 h 3186872"/>
              <a:gd name="connsiteX5-109" fmla="*/ 12211050 w 12211050"/>
              <a:gd name="connsiteY5-110" fmla="*/ 3186872 h 3186872"/>
              <a:gd name="connsiteX6-111" fmla="*/ 19050 w 12211050"/>
              <a:gd name="connsiteY6-112" fmla="*/ 3186872 h 3186872"/>
              <a:gd name="connsiteX7-113" fmla="*/ 0 w 12211050"/>
              <a:gd name="connsiteY7-114" fmla="*/ 217124 h 3186872"/>
              <a:gd name="connsiteX0-115" fmla="*/ 0 w 12211050"/>
              <a:gd name="connsiteY0-116" fmla="*/ 217124 h 3186872"/>
              <a:gd name="connsiteX1-117" fmla="*/ 2762250 w 12211050"/>
              <a:gd name="connsiteY1-118" fmla="*/ 5522 h 3186872"/>
              <a:gd name="connsiteX2-119" fmla="*/ 5886450 w 12211050"/>
              <a:gd name="connsiteY2-120" fmla="*/ 1339023 h 3186872"/>
              <a:gd name="connsiteX3-121" fmla="*/ 10096500 w 12211050"/>
              <a:gd name="connsiteY3-122" fmla="*/ 443672 h 3186872"/>
              <a:gd name="connsiteX4-123" fmla="*/ 12211050 w 12211050"/>
              <a:gd name="connsiteY4-124" fmla="*/ 1379174 h 3186872"/>
              <a:gd name="connsiteX5-125" fmla="*/ 12211050 w 12211050"/>
              <a:gd name="connsiteY5-126" fmla="*/ 3186872 h 3186872"/>
              <a:gd name="connsiteX6-127" fmla="*/ 19050 w 12211050"/>
              <a:gd name="connsiteY6-128" fmla="*/ 3186872 h 3186872"/>
              <a:gd name="connsiteX7-129" fmla="*/ 0 w 12211050"/>
              <a:gd name="connsiteY7-130" fmla="*/ 217124 h 3186872"/>
              <a:gd name="connsiteX0-131" fmla="*/ 0 w 12211050"/>
              <a:gd name="connsiteY0-132" fmla="*/ 217124 h 3186872"/>
              <a:gd name="connsiteX1-133" fmla="*/ 2762250 w 12211050"/>
              <a:gd name="connsiteY1-134" fmla="*/ 5522 h 3186872"/>
              <a:gd name="connsiteX2-135" fmla="*/ 5886450 w 12211050"/>
              <a:gd name="connsiteY2-136" fmla="*/ 1339023 h 3186872"/>
              <a:gd name="connsiteX3-137" fmla="*/ 10096500 w 12211050"/>
              <a:gd name="connsiteY3-138" fmla="*/ 443672 h 3186872"/>
              <a:gd name="connsiteX4-139" fmla="*/ 12211050 w 12211050"/>
              <a:gd name="connsiteY4-140" fmla="*/ 1379174 h 3186872"/>
              <a:gd name="connsiteX5-141" fmla="*/ 12211050 w 12211050"/>
              <a:gd name="connsiteY5-142" fmla="*/ 3186872 h 3186872"/>
              <a:gd name="connsiteX6-143" fmla="*/ 19050 w 12211050"/>
              <a:gd name="connsiteY6-144" fmla="*/ 3186872 h 3186872"/>
              <a:gd name="connsiteX7-145" fmla="*/ 0 w 12211050"/>
              <a:gd name="connsiteY7-146" fmla="*/ 217124 h 3186872"/>
              <a:gd name="connsiteX0-147" fmla="*/ 0 w 12211050"/>
              <a:gd name="connsiteY0-148" fmla="*/ 217124 h 3186872"/>
              <a:gd name="connsiteX1-149" fmla="*/ 2762250 w 12211050"/>
              <a:gd name="connsiteY1-150" fmla="*/ 5522 h 3186872"/>
              <a:gd name="connsiteX2-151" fmla="*/ 5886450 w 12211050"/>
              <a:gd name="connsiteY2-152" fmla="*/ 1339023 h 3186872"/>
              <a:gd name="connsiteX3-153" fmla="*/ 10096500 w 12211050"/>
              <a:gd name="connsiteY3-154" fmla="*/ 443672 h 3186872"/>
              <a:gd name="connsiteX4-155" fmla="*/ 12211050 w 12211050"/>
              <a:gd name="connsiteY4-156" fmla="*/ 1379174 h 3186872"/>
              <a:gd name="connsiteX5-157" fmla="*/ 12211050 w 12211050"/>
              <a:gd name="connsiteY5-158" fmla="*/ 3186872 h 3186872"/>
              <a:gd name="connsiteX6-159" fmla="*/ 19050 w 12211050"/>
              <a:gd name="connsiteY6-160" fmla="*/ 3186872 h 3186872"/>
              <a:gd name="connsiteX7-161" fmla="*/ 0 w 12211050"/>
              <a:gd name="connsiteY7-162" fmla="*/ 217124 h 3186872"/>
              <a:gd name="connsiteX0-163" fmla="*/ 0 w 12211050"/>
              <a:gd name="connsiteY0-164" fmla="*/ 218035 h 3187783"/>
              <a:gd name="connsiteX1-165" fmla="*/ 2762250 w 12211050"/>
              <a:gd name="connsiteY1-166" fmla="*/ 6433 h 3187783"/>
              <a:gd name="connsiteX2-167" fmla="*/ 5886450 w 12211050"/>
              <a:gd name="connsiteY2-168" fmla="*/ 1339934 h 3187783"/>
              <a:gd name="connsiteX3-169" fmla="*/ 10096500 w 12211050"/>
              <a:gd name="connsiteY3-170" fmla="*/ 444583 h 3187783"/>
              <a:gd name="connsiteX4-171" fmla="*/ 12211050 w 12211050"/>
              <a:gd name="connsiteY4-172" fmla="*/ 1380085 h 3187783"/>
              <a:gd name="connsiteX5-173" fmla="*/ 12211050 w 12211050"/>
              <a:gd name="connsiteY5-174" fmla="*/ 3187783 h 3187783"/>
              <a:gd name="connsiteX6-175" fmla="*/ 19050 w 12211050"/>
              <a:gd name="connsiteY6-176" fmla="*/ 3187783 h 3187783"/>
              <a:gd name="connsiteX7-177" fmla="*/ 0 w 12211050"/>
              <a:gd name="connsiteY7-178" fmla="*/ 218035 h 3187783"/>
              <a:gd name="connsiteX0-179" fmla="*/ 0 w 12211050"/>
              <a:gd name="connsiteY0-180" fmla="*/ 217623 h 3187371"/>
              <a:gd name="connsiteX1-181" fmla="*/ 2762250 w 12211050"/>
              <a:gd name="connsiteY1-182" fmla="*/ 6021 h 3187371"/>
              <a:gd name="connsiteX2-183" fmla="*/ 5886450 w 12211050"/>
              <a:gd name="connsiteY2-184" fmla="*/ 1339522 h 3187371"/>
              <a:gd name="connsiteX3-185" fmla="*/ 10096500 w 12211050"/>
              <a:gd name="connsiteY3-186" fmla="*/ 444171 h 3187371"/>
              <a:gd name="connsiteX4-187" fmla="*/ 12211050 w 12211050"/>
              <a:gd name="connsiteY4-188" fmla="*/ 1379673 h 3187371"/>
              <a:gd name="connsiteX5-189" fmla="*/ 12211050 w 12211050"/>
              <a:gd name="connsiteY5-190" fmla="*/ 3187371 h 3187371"/>
              <a:gd name="connsiteX6-191" fmla="*/ 19050 w 12211050"/>
              <a:gd name="connsiteY6-192" fmla="*/ 3187371 h 3187371"/>
              <a:gd name="connsiteX7-193" fmla="*/ 0 w 12211050"/>
              <a:gd name="connsiteY7-194" fmla="*/ 217623 h 3187371"/>
              <a:gd name="connsiteX0-195" fmla="*/ 0 w 12211050"/>
              <a:gd name="connsiteY0-196" fmla="*/ 217700 h 3187448"/>
              <a:gd name="connsiteX1-197" fmla="*/ 2762250 w 12211050"/>
              <a:gd name="connsiteY1-198" fmla="*/ 6098 h 3187448"/>
              <a:gd name="connsiteX2-199" fmla="*/ 5886450 w 12211050"/>
              <a:gd name="connsiteY2-200" fmla="*/ 1339599 h 3187448"/>
              <a:gd name="connsiteX3-201" fmla="*/ 10096500 w 12211050"/>
              <a:gd name="connsiteY3-202" fmla="*/ 444248 h 3187448"/>
              <a:gd name="connsiteX4-203" fmla="*/ 12211050 w 12211050"/>
              <a:gd name="connsiteY4-204" fmla="*/ 1379750 h 3187448"/>
              <a:gd name="connsiteX5-205" fmla="*/ 12211050 w 12211050"/>
              <a:gd name="connsiteY5-206" fmla="*/ 3187448 h 3187448"/>
              <a:gd name="connsiteX6-207" fmla="*/ 19050 w 12211050"/>
              <a:gd name="connsiteY6-208" fmla="*/ 3187448 h 3187448"/>
              <a:gd name="connsiteX7-209" fmla="*/ 0 w 12211050"/>
              <a:gd name="connsiteY7-210" fmla="*/ 217700 h 3187448"/>
              <a:gd name="connsiteX0-211" fmla="*/ 0 w 12211050"/>
              <a:gd name="connsiteY0-212" fmla="*/ 272375 h 3242123"/>
              <a:gd name="connsiteX1-213" fmla="*/ 2762250 w 12211050"/>
              <a:gd name="connsiteY1-214" fmla="*/ 60773 h 3242123"/>
              <a:gd name="connsiteX2-215" fmla="*/ 5886450 w 12211050"/>
              <a:gd name="connsiteY2-216" fmla="*/ 1394274 h 3242123"/>
              <a:gd name="connsiteX3-217" fmla="*/ 10096500 w 12211050"/>
              <a:gd name="connsiteY3-218" fmla="*/ 498923 h 3242123"/>
              <a:gd name="connsiteX4-219" fmla="*/ 12211050 w 12211050"/>
              <a:gd name="connsiteY4-220" fmla="*/ 1434425 h 3242123"/>
              <a:gd name="connsiteX5-221" fmla="*/ 12211050 w 12211050"/>
              <a:gd name="connsiteY5-222" fmla="*/ 3242123 h 3242123"/>
              <a:gd name="connsiteX6-223" fmla="*/ 19050 w 12211050"/>
              <a:gd name="connsiteY6-224" fmla="*/ 3242123 h 3242123"/>
              <a:gd name="connsiteX7-225" fmla="*/ 0 w 12211050"/>
              <a:gd name="connsiteY7-226" fmla="*/ 272375 h 3242123"/>
              <a:gd name="connsiteX0-227" fmla="*/ 0 w 12211050"/>
              <a:gd name="connsiteY0-228" fmla="*/ 465835 h 3435583"/>
              <a:gd name="connsiteX1-229" fmla="*/ 2762250 w 12211050"/>
              <a:gd name="connsiteY1-230" fmla="*/ 254233 h 3435583"/>
              <a:gd name="connsiteX2-231" fmla="*/ 5886450 w 12211050"/>
              <a:gd name="connsiteY2-232" fmla="*/ 1587734 h 3435583"/>
              <a:gd name="connsiteX3-233" fmla="*/ 10096500 w 12211050"/>
              <a:gd name="connsiteY3-234" fmla="*/ 692383 h 3435583"/>
              <a:gd name="connsiteX4-235" fmla="*/ 12211050 w 12211050"/>
              <a:gd name="connsiteY4-236" fmla="*/ 1627885 h 3435583"/>
              <a:gd name="connsiteX5-237" fmla="*/ 12211050 w 12211050"/>
              <a:gd name="connsiteY5-238" fmla="*/ 3435583 h 3435583"/>
              <a:gd name="connsiteX6-239" fmla="*/ 19050 w 12211050"/>
              <a:gd name="connsiteY6-240" fmla="*/ 3435583 h 3435583"/>
              <a:gd name="connsiteX7-241" fmla="*/ 0 w 12211050"/>
              <a:gd name="connsiteY7-242" fmla="*/ 465835 h 3435583"/>
              <a:gd name="connsiteX0-243" fmla="*/ 0 w 12211050"/>
              <a:gd name="connsiteY0-244" fmla="*/ 465835 h 3435583"/>
              <a:gd name="connsiteX1-245" fmla="*/ 2762250 w 12211050"/>
              <a:gd name="connsiteY1-246" fmla="*/ 254233 h 3435583"/>
              <a:gd name="connsiteX2-247" fmla="*/ 5886450 w 12211050"/>
              <a:gd name="connsiteY2-248" fmla="*/ 1587734 h 3435583"/>
              <a:gd name="connsiteX3-249" fmla="*/ 10096500 w 12211050"/>
              <a:gd name="connsiteY3-250" fmla="*/ 692383 h 3435583"/>
              <a:gd name="connsiteX4-251" fmla="*/ 12211050 w 12211050"/>
              <a:gd name="connsiteY4-252" fmla="*/ 1627885 h 3435583"/>
              <a:gd name="connsiteX5-253" fmla="*/ 12211050 w 12211050"/>
              <a:gd name="connsiteY5-254" fmla="*/ 3435583 h 3435583"/>
              <a:gd name="connsiteX6-255" fmla="*/ 37711 w 12211050"/>
              <a:gd name="connsiteY6-256" fmla="*/ 2913069 h 3435583"/>
              <a:gd name="connsiteX7-257" fmla="*/ 0 w 12211050"/>
              <a:gd name="connsiteY7-258" fmla="*/ 465835 h 3435583"/>
              <a:gd name="connsiteX0-259" fmla="*/ 0 w 12211050"/>
              <a:gd name="connsiteY0-260" fmla="*/ 465835 h 3435583"/>
              <a:gd name="connsiteX1-261" fmla="*/ 2762250 w 12211050"/>
              <a:gd name="connsiteY1-262" fmla="*/ 254233 h 3435583"/>
              <a:gd name="connsiteX2-263" fmla="*/ 5886450 w 12211050"/>
              <a:gd name="connsiteY2-264" fmla="*/ 1587734 h 3435583"/>
              <a:gd name="connsiteX3-265" fmla="*/ 10096500 w 12211050"/>
              <a:gd name="connsiteY3-266" fmla="*/ 692383 h 3435583"/>
              <a:gd name="connsiteX4-267" fmla="*/ 12211050 w 12211050"/>
              <a:gd name="connsiteY4-268" fmla="*/ 1627885 h 3435583"/>
              <a:gd name="connsiteX5-269" fmla="*/ 12211050 w 12211050"/>
              <a:gd name="connsiteY5-270" fmla="*/ 3435583 h 3435583"/>
              <a:gd name="connsiteX6-271" fmla="*/ 37711 w 12211050"/>
              <a:gd name="connsiteY6-272" fmla="*/ 2763779 h 3435583"/>
              <a:gd name="connsiteX7-273" fmla="*/ 0 w 12211050"/>
              <a:gd name="connsiteY7-274" fmla="*/ 465835 h 3435583"/>
              <a:gd name="connsiteX0-275" fmla="*/ 1490 w 12212540"/>
              <a:gd name="connsiteY0-276" fmla="*/ 465835 h 3435583"/>
              <a:gd name="connsiteX1-277" fmla="*/ 2763740 w 12212540"/>
              <a:gd name="connsiteY1-278" fmla="*/ 254233 h 3435583"/>
              <a:gd name="connsiteX2-279" fmla="*/ 5887940 w 12212540"/>
              <a:gd name="connsiteY2-280" fmla="*/ 1587734 h 3435583"/>
              <a:gd name="connsiteX3-281" fmla="*/ 10097990 w 12212540"/>
              <a:gd name="connsiteY3-282" fmla="*/ 692383 h 3435583"/>
              <a:gd name="connsiteX4-283" fmla="*/ 12212540 w 12212540"/>
              <a:gd name="connsiteY4-284" fmla="*/ 1627885 h 3435583"/>
              <a:gd name="connsiteX5-285" fmla="*/ 12212540 w 12212540"/>
              <a:gd name="connsiteY5-286" fmla="*/ 3435583 h 3435583"/>
              <a:gd name="connsiteX6-287" fmla="*/ 1879 w 12212540"/>
              <a:gd name="connsiteY6-288" fmla="*/ 2763779 h 3435583"/>
              <a:gd name="connsiteX7-289" fmla="*/ 1490 w 12212540"/>
              <a:gd name="connsiteY7-290" fmla="*/ 465835 h 3435583"/>
              <a:gd name="connsiteX0-291" fmla="*/ 0 w 12211050"/>
              <a:gd name="connsiteY0-292" fmla="*/ 465835 h 3435583"/>
              <a:gd name="connsiteX1-293" fmla="*/ 2762250 w 12211050"/>
              <a:gd name="connsiteY1-294" fmla="*/ 254233 h 3435583"/>
              <a:gd name="connsiteX2-295" fmla="*/ 5886450 w 12211050"/>
              <a:gd name="connsiteY2-296" fmla="*/ 1587734 h 3435583"/>
              <a:gd name="connsiteX3-297" fmla="*/ 10096500 w 12211050"/>
              <a:gd name="connsiteY3-298" fmla="*/ 692383 h 3435583"/>
              <a:gd name="connsiteX4-299" fmla="*/ 12211050 w 12211050"/>
              <a:gd name="connsiteY4-300" fmla="*/ 1627885 h 3435583"/>
              <a:gd name="connsiteX5-301" fmla="*/ 12211050 w 12211050"/>
              <a:gd name="connsiteY5-302" fmla="*/ 3435583 h 3435583"/>
              <a:gd name="connsiteX6-303" fmla="*/ 37711 w 12211050"/>
              <a:gd name="connsiteY6-304" fmla="*/ 2763779 h 3435583"/>
              <a:gd name="connsiteX7-305" fmla="*/ 0 w 12211050"/>
              <a:gd name="connsiteY7-306" fmla="*/ 465835 h 3435583"/>
              <a:gd name="connsiteX0-307" fmla="*/ 0 w 12211050"/>
              <a:gd name="connsiteY0-308" fmla="*/ 465835 h 3435583"/>
              <a:gd name="connsiteX1-309" fmla="*/ 2762250 w 12211050"/>
              <a:gd name="connsiteY1-310" fmla="*/ 254233 h 3435583"/>
              <a:gd name="connsiteX2-311" fmla="*/ 5886450 w 12211050"/>
              <a:gd name="connsiteY2-312" fmla="*/ 1587734 h 3435583"/>
              <a:gd name="connsiteX3-313" fmla="*/ 10096500 w 12211050"/>
              <a:gd name="connsiteY3-314" fmla="*/ 692383 h 3435583"/>
              <a:gd name="connsiteX4-315" fmla="*/ 12211050 w 12211050"/>
              <a:gd name="connsiteY4-316" fmla="*/ 1627885 h 3435583"/>
              <a:gd name="connsiteX5-317" fmla="*/ 12211050 w 12211050"/>
              <a:gd name="connsiteY5-318" fmla="*/ 3435583 h 3435583"/>
              <a:gd name="connsiteX6-319" fmla="*/ 19050 w 12211050"/>
              <a:gd name="connsiteY6-320" fmla="*/ 2763779 h 3435583"/>
              <a:gd name="connsiteX7-321" fmla="*/ 0 w 12211050"/>
              <a:gd name="connsiteY7-322" fmla="*/ 465835 h 3435583"/>
              <a:gd name="connsiteX0-323" fmla="*/ 0 w 12211050"/>
              <a:gd name="connsiteY0-324" fmla="*/ 465835 h 2782440"/>
              <a:gd name="connsiteX1-325" fmla="*/ 2762250 w 12211050"/>
              <a:gd name="connsiteY1-326" fmla="*/ 254233 h 2782440"/>
              <a:gd name="connsiteX2-327" fmla="*/ 5886450 w 12211050"/>
              <a:gd name="connsiteY2-328" fmla="*/ 1587734 h 2782440"/>
              <a:gd name="connsiteX3-329" fmla="*/ 10096500 w 12211050"/>
              <a:gd name="connsiteY3-330" fmla="*/ 692383 h 2782440"/>
              <a:gd name="connsiteX4-331" fmla="*/ 12211050 w 12211050"/>
              <a:gd name="connsiteY4-332" fmla="*/ 1627885 h 2782440"/>
              <a:gd name="connsiteX5-333" fmla="*/ 12192389 w 12211050"/>
              <a:gd name="connsiteY5-334" fmla="*/ 2782440 h 2782440"/>
              <a:gd name="connsiteX6-335" fmla="*/ 19050 w 12211050"/>
              <a:gd name="connsiteY6-336" fmla="*/ 2763779 h 2782440"/>
              <a:gd name="connsiteX7-337" fmla="*/ 0 w 12211050"/>
              <a:gd name="connsiteY7-338" fmla="*/ 465835 h 2782440"/>
              <a:gd name="connsiteX0-339" fmla="*/ 0 w 12211050"/>
              <a:gd name="connsiteY0-340" fmla="*/ 465835 h 2801101"/>
              <a:gd name="connsiteX1-341" fmla="*/ 2762250 w 12211050"/>
              <a:gd name="connsiteY1-342" fmla="*/ 254233 h 2801101"/>
              <a:gd name="connsiteX2-343" fmla="*/ 5886450 w 12211050"/>
              <a:gd name="connsiteY2-344" fmla="*/ 1587734 h 2801101"/>
              <a:gd name="connsiteX3-345" fmla="*/ 10096500 w 12211050"/>
              <a:gd name="connsiteY3-346" fmla="*/ 692383 h 2801101"/>
              <a:gd name="connsiteX4-347" fmla="*/ 12211050 w 12211050"/>
              <a:gd name="connsiteY4-348" fmla="*/ 1627885 h 2801101"/>
              <a:gd name="connsiteX5-349" fmla="*/ 12211050 w 12211050"/>
              <a:gd name="connsiteY5-350" fmla="*/ 2801101 h 2801101"/>
              <a:gd name="connsiteX6-351" fmla="*/ 19050 w 12211050"/>
              <a:gd name="connsiteY6-352" fmla="*/ 2763779 h 2801101"/>
              <a:gd name="connsiteX7-353" fmla="*/ 0 w 12211050"/>
              <a:gd name="connsiteY7-354" fmla="*/ 465835 h 28011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65" y="connsiteY7-66"/>
              </a:cxn>
            </a:cxnLst>
            <a:rect l="l" t="t" r="r" b="b"/>
            <a:pathLst>
              <a:path w="12211050" h="2801101">
                <a:moveTo>
                  <a:pt x="0" y="465835"/>
                </a:moveTo>
                <a:cubicBezTo>
                  <a:pt x="457200" y="-64390"/>
                  <a:pt x="1793875" y="-151825"/>
                  <a:pt x="2762250" y="254233"/>
                </a:cubicBezTo>
                <a:cubicBezTo>
                  <a:pt x="3730625" y="660291"/>
                  <a:pt x="4664075" y="1514709"/>
                  <a:pt x="5886450" y="1587734"/>
                </a:cubicBezTo>
                <a:cubicBezTo>
                  <a:pt x="7108825" y="1660759"/>
                  <a:pt x="9029700" y="590099"/>
                  <a:pt x="10096500" y="692383"/>
                </a:cubicBezTo>
                <a:cubicBezTo>
                  <a:pt x="11163300" y="794667"/>
                  <a:pt x="11506200" y="1316051"/>
                  <a:pt x="12211050" y="1627885"/>
                </a:cubicBezTo>
                <a:lnTo>
                  <a:pt x="12211050" y="2801101"/>
                </a:lnTo>
                <a:lnTo>
                  <a:pt x="19050" y="2763779"/>
                </a:lnTo>
                <a:cubicBezTo>
                  <a:pt x="12700" y="1773863"/>
                  <a:pt x="6350" y="1455751"/>
                  <a:pt x="0" y="465835"/>
                </a:cubicBezTo>
                <a:close/>
              </a:path>
            </a:pathLst>
          </a:custGeom>
          <a:solidFill>
            <a:schemeClr val="bg1">
              <a:alpha val="49000"/>
            </a:schemeClr>
          </a:solidFill>
          <a:ln>
            <a:noFill/>
          </a:ln>
          <a:effectLst>
            <a:outerShdw blurRad="50800" dist="38100" dir="16200000"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7" name="Rectangle 5"/>
          <p:cNvSpPr/>
          <p:nvPr userDrawn="1"/>
        </p:nvSpPr>
        <p:spPr>
          <a:xfrm>
            <a:off x="-2090" y="2898287"/>
            <a:ext cx="9160377" cy="2251850"/>
          </a:xfrm>
          <a:custGeom>
            <a:avLst/>
            <a:gdLst>
              <a:gd name="connsiteX0" fmla="*/ 0 w 12192000"/>
              <a:gd name="connsiteY0" fmla="*/ 0 h 1807698"/>
              <a:gd name="connsiteX1" fmla="*/ 12192000 w 12192000"/>
              <a:gd name="connsiteY1" fmla="*/ 0 h 1807698"/>
              <a:gd name="connsiteX2" fmla="*/ 12192000 w 12192000"/>
              <a:gd name="connsiteY2" fmla="*/ 1807698 h 1807698"/>
              <a:gd name="connsiteX3" fmla="*/ 0 w 12192000"/>
              <a:gd name="connsiteY3" fmla="*/ 1807698 h 1807698"/>
              <a:gd name="connsiteX4" fmla="*/ 0 w 12192000"/>
              <a:gd name="connsiteY4" fmla="*/ 0 h 1807698"/>
              <a:gd name="connsiteX0-1" fmla="*/ 0 w 12192000"/>
              <a:gd name="connsiteY0-2" fmla="*/ 459252 h 2266950"/>
              <a:gd name="connsiteX1-3" fmla="*/ 2476500 w 12192000"/>
              <a:gd name="connsiteY1-4" fmla="*/ 0 h 2266950"/>
              <a:gd name="connsiteX2-5" fmla="*/ 12192000 w 12192000"/>
              <a:gd name="connsiteY2-6" fmla="*/ 459252 h 2266950"/>
              <a:gd name="connsiteX3-7" fmla="*/ 12192000 w 12192000"/>
              <a:gd name="connsiteY3-8" fmla="*/ 2266950 h 2266950"/>
              <a:gd name="connsiteX4-9" fmla="*/ 0 w 12192000"/>
              <a:gd name="connsiteY4-10" fmla="*/ 2266950 h 2266950"/>
              <a:gd name="connsiteX5" fmla="*/ 0 w 12192000"/>
              <a:gd name="connsiteY5" fmla="*/ 459252 h 2266950"/>
              <a:gd name="connsiteX0-11" fmla="*/ 0 w 12192000"/>
              <a:gd name="connsiteY0-12" fmla="*/ 459252 h 2266950"/>
              <a:gd name="connsiteX1-13" fmla="*/ 2476500 w 12192000"/>
              <a:gd name="connsiteY1-14" fmla="*/ 0 h 2266950"/>
              <a:gd name="connsiteX2-15" fmla="*/ 8572500 w 12192000"/>
              <a:gd name="connsiteY2-16" fmla="*/ 742950 h 2266950"/>
              <a:gd name="connsiteX3-17" fmla="*/ 12192000 w 12192000"/>
              <a:gd name="connsiteY3-18" fmla="*/ 459252 h 2266950"/>
              <a:gd name="connsiteX4-19" fmla="*/ 12192000 w 12192000"/>
              <a:gd name="connsiteY4-20" fmla="*/ 2266950 h 2266950"/>
              <a:gd name="connsiteX5-21" fmla="*/ 0 w 12192000"/>
              <a:gd name="connsiteY5-22" fmla="*/ 2266950 h 2266950"/>
              <a:gd name="connsiteX6" fmla="*/ 0 w 12192000"/>
              <a:gd name="connsiteY6" fmla="*/ 459252 h 2266950"/>
              <a:gd name="connsiteX0-23" fmla="*/ 0 w 12192000"/>
              <a:gd name="connsiteY0-24" fmla="*/ 944843 h 2752541"/>
              <a:gd name="connsiteX1-25" fmla="*/ 2476500 w 12192000"/>
              <a:gd name="connsiteY1-26" fmla="*/ 485591 h 2752541"/>
              <a:gd name="connsiteX2-27" fmla="*/ 10077450 w 12192000"/>
              <a:gd name="connsiteY2-28" fmla="*/ 9341 h 2752541"/>
              <a:gd name="connsiteX3-29" fmla="*/ 12192000 w 12192000"/>
              <a:gd name="connsiteY3-30" fmla="*/ 944843 h 2752541"/>
              <a:gd name="connsiteX4-31" fmla="*/ 12192000 w 12192000"/>
              <a:gd name="connsiteY4-32" fmla="*/ 2752541 h 2752541"/>
              <a:gd name="connsiteX5-33" fmla="*/ 0 w 12192000"/>
              <a:gd name="connsiteY5-34" fmla="*/ 2752541 h 2752541"/>
              <a:gd name="connsiteX6-35" fmla="*/ 0 w 12192000"/>
              <a:gd name="connsiteY6-36" fmla="*/ 944843 h 2752541"/>
              <a:gd name="connsiteX0-37" fmla="*/ 0 w 12192000"/>
              <a:gd name="connsiteY0-38" fmla="*/ 941882 h 2749580"/>
              <a:gd name="connsiteX1-39" fmla="*/ 2476500 w 12192000"/>
              <a:gd name="connsiteY1-40" fmla="*/ 482630 h 2749580"/>
              <a:gd name="connsiteX2-41" fmla="*/ 5829300 w 12192000"/>
              <a:gd name="connsiteY2-42" fmla="*/ 1282731 h 2749580"/>
              <a:gd name="connsiteX3-43" fmla="*/ 10077450 w 12192000"/>
              <a:gd name="connsiteY3-44" fmla="*/ 6380 h 2749580"/>
              <a:gd name="connsiteX4-45" fmla="*/ 12192000 w 12192000"/>
              <a:gd name="connsiteY4-46" fmla="*/ 941882 h 2749580"/>
              <a:gd name="connsiteX5-47" fmla="*/ 12192000 w 12192000"/>
              <a:gd name="connsiteY5-48" fmla="*/ 2749580 h 2749580"/>
              <a:gd name="connsiteX6-49" fmla="*/ 0 w 12192000"/>
              <a:gd name="connsiteY6-50" fmla="*/ 2749580 h 2749580"/>
              <a:gd name="connsiteX7" fmla="*/ 0 w 12192000"/>
              <a:gd name="connsiteY7" fmla="*/ 941882 h 2749580"/>
              <a:gd name="connsiteX0-51" fmla="*/ 0 w 12211050"/>
              <a:gd name="connsiteY0-52" fmla="*/ 51 h 2969799"/>
              <a:gd name="connsiteX1-53" fmla="*/ 2495550 w 12211050"/>
              <a:gd name="connsiteY1-54" fmla="*/ 702849 h 2969799"/>
              <a:gd name="connsiteX2-55" fmla="*/ 5848350 w 12211050"/>
              <a:gd name="connsiteY2-56" fmla="*/ 1502950 h 2969799"/>
              <a:gd name="connsiteX3-57" fmla="*/ 10096500 w 12211050"/>
              <a:gd name="connsiteY3-58" fmla="*/ 226599 h 2969799"/>
              <a:gd name="connsiteX4-59" fmla="*/ 12211050 w 12211050"/>
              <a:gd name="connsiteY4-60" fmla="*/ 1162101 h 2969799"/>
              <a:gd name="connsiteX5-61" fmla="*/ 12211050 w 12211050"/>
              <a:gd name="connsiteY5-62" fmla="*/ 2969799 h 2969799"/>
              <a:gd name="connsiteX6-63" fmla="*/ 19050 w 12211050"/>
              <a:gd name="connsiteY6-64" fmla="*/ 2969799 h 2969799"/>
              <a:gd name="connsiteX7-65" fmla="*/ 0 w 12211050"/>
              <a:gd name="connsiteY7-66" fmla="*/ 51 h 2969799"/>
              <a:gd name="connsiteX0-67" fmla="*/ 0 w 12211050"/>
              <a:gd name="connsiteY0-68" fmla="*/ 216058 h 3185806"/>
              <a:gd name="connsiteX1-69" fmla="*/ 2762250 w 12211050"/>
              <a:gd name="connsiteY1-70" fmla="*/ 4456 h 3185806"/>
              <a:gd name="connsiteX2-71" fmla="*/ 5848350 w 12211050"/>
              <a:gd name="connsiteY2-72" fmla="*/ 1718957 h 3185806"/>
              <a:gd name="connsiteX3-73" fmla="*/ 10096500 w 12211050"/>
              <a:gd name="connsiteY3-74" fmla="*/ 442606 h 3185806"/>
              <a:gd name="connsiteX4-75" fmla="*/ 12211050 w 12211050"/>
              <a:gd name="connsiteY4-76" fmla="*/ 1378108 h 3185806"/>
              <a:gd name="connsiteX5-77" fmla="*/ 12211050 w 12211050"/>
              <a:gd name="connsiteY5-78" fmla="*/ 3185806 h 3185806"/>
              <a:gd name="connsiteX6-79" fmla="*/ 19050 w 12211050"/>
              <a:gd name="connsiteY6-80" fmla="*/ 3185806 h 3185806"/>
              <a:gd name="connsiteX7-81" fmla="*/ 0 w 12211050"/>
              <a:gd name="connsiteY7-82" fmla="*/ 216058 h 3185806"/>
              <a:gd name="connsiteX0-83" fmla="*/ 0 w 12211050"/>
              <a:gd name="connsiteY0-84" fmla="*/ 217124 h 3186872"/>
              <a:gd name="connsiteX1-85" fmla="*/ 2762250 w 12211050"/>
              <a:gd name="connsiteY1-86" fmla="*/ 5522 h 3186872"/>
              <a:gd name="connsiteX2-87" fmla="*/ 5886450 w 12211050"/>
              <a:gd name="connsiteY2-88" fmla="*/ 1339023 h 3186872"/>
              <a:gd name="connsiteX3-89" fmla="*/ 10096500 w 12211050"/>
              <a:gd name="connsiteY3-90" fmla="*/ 443672 h 3186872"/>
              <a:gd name="connsiteX4-91" fmla="*/ 12211050 w 12211050"/>
              <a:gd name="connsiteY4-92" fmla="*/ 1379174 h 3186872"/>
              <a:gd name="connsiteX5-93" fmla="*/ 12211050 w 12211050"/>
              <a:gd name="connsiteY5-94" fmla="*/ 3186872 h 3186872"/>
              <a:gd name="connsiteX6-95" fmla="*/ 19050 w 12211050"/>
              <a:gd name="connsiteY6-96" fmla="*/ 3186872 h 3186872"/>
              <a:gd name="connsiteX7-97" fmla="*/ 0 w 12211050"/>
              <a:gd name="connsiteY7-98" fmla="*/ 217124 h 3186872"/>
              <a:gd name="connsiteX0-99" fmla="*/ 0 w 12211050"/>
              <a:gd name="connsiteY0-100" fmla="*/ 217124 h 3186872"/>
              <a:gd name="connsiteX1-101" fmla="*/ 2762250 w 12211050"/>
              <a:gd name="connsiteY1-102" fmla="*/ 5522 h 3186872"/>
              <a:gd name="connsiteX2-103" fmla="*/ 5886450 w 12211050"/>
              <a:gd name="connsiteY2-104" fmla="*/ 1339023 h 3186872"/>
              <a:gd name="connsiteX3-105" fmla="*/ 10096500 w 12211050"/>
              <a:gd name="connsiteY3-106" fmla="*/ 443672 h 3186872"/>
              <a:gd name="connsiteX4-107" fmla="*/ 12211050 w 12211050"/>
              <a:gd name="connsiteY4-108" fmla="*/ 1379174 h 3186872"/>
              <a:gd name="connsiteX5-109" fmla="*/ 12211050 w 12211050"/>
              <a:gd name="connsiteY5-110" fmla="*/ 3186872 h 3186872"/>
              <a:gd name="connsiteX6-111" fmla="*/ 19050 w 12211050"/>
              <a:gd name="connsiteY6-112" fmla="*/ 3186872 h 3186872"/>
              <a:gd name="connsiteX7-113" fmla="*/ 0 w 12211050"/>
              <a:gd name="connsiteY7-114" fmla="*/ 217124 h 3186872"/>
              <a:gd name="connsiteX0-115" fmla="*/ 0 w 12211050"/>
              <a:gd name="connsiteY0-116" fmla="*/ 217124 h 3186872"/>
              <a:gd name="connsiteX1-117" fmla="*/ 2762250 w 12211050"/>
              <a:gd name="connsiteY1-118" fmla="*/ 5522 h 3186872"/>
              <a:gd name="connsiteX2-119" fmla="*/ 5886450 w 12211050"/>
              <a:gd name="connsiteY2-120" fmla="*/ 1339023 h 3186872"/>
              <a:gd name="connsiteX3-121" fmla="*/ 10096500 w 12211050"/>
              <a:gd name="connsiteY3-122" fmla="*/ 443672 h 3186872"/>
              <a:gd name="connsiteX4-123" fmla="*/ 12211050 w 12211050"/>
              <a:gd name="connsiteY4-124" fmla="*/ 1379174 h 3186872"/>
              <a:gd name="connsiteX5-125" fmla="*/ 12211050 w 12211050"/>
              <a:gd name="connsiteY5-126" fmla="*/ 3186872 h 3186872"/>
              <a:gd name="connsiteX6-127" fmla="*/ 19050 w 12211050"/>
              <a:gd name="connsiteY6-128" fmla="*/ 3186872 h 3186872"/>
              <a:gd name="connsiteX7-129" fmla="*/ 0 w 12211050"/>
              <a:gd name="connsiteY7-130" fmla="*/ 217124 h 3186872"/>
              <a:gd name="connsiteX0-131" fmla="*/ 0 w 12211050"/>
              <a:gd name="connsiteY0-132" fmla="*/ 217124 h 3186872"/>
              <a:gd name="connsiteX1-133" fmla="*/ 2762250 w 12211050"/>
              <a:gd name="connsiteY1-134" fmla="*/ 5522 h 3186872"/>
              <a:gd name="connsiteX2-135" fmla="*/ 5886450 w 12211050"/>
              <a:gd name="connsiteY2-136" fmla="*/ 1339023 h 3186872"/>
              <a:gd name="connsiteX3-137" fmla="*/ 10096500 w 12211050"/>
              <a:gd name="connsiteY3-138" fmla="*/ 443672 h 3186872"/>
              <a:gd name="connsiteX4-139" fmla="*/ 12211050 w 12211050"/>
              <a:gd name="connsiteY4-140" fmla="*/ 1379174 h 3186872"/>
              <a:gd name="connsiteX5-141" fmla="*/ 12211050 w 12211050"/>
              <a:gd name="connsiteY5-142" fmla="*/ 3186872 h 3186872"/>
              <a:gd name="connsiteX6-143" fmla="*/ 19050 w 12211050"/>
              <a:gd name="connsiteY6-144" fmla="*/ 3186872 h 3186872"/>
              <a:gd name="connsiteX7-145" fmla="*/ 0 w 12211050"/>
              <a:gd name="connsiteY7-146" fmla="*/ 217124 h 3186872"/>
              <a:gd name="connsiteX0-147" fmla="*/ 0 w 12211050"/>
              <a:gd name="connsiteY0-148" fmla="*/ 217124 h 3186872"/>
              <a:gd name="connsiteX1-149" fmla="*/ 2762250 w 12211050"/>
              <a:gd name="connsiteY1-150" fmla="*/ 5522 h 3186872"/>
              <a:gd name="connsiteX2-151" fmla="*/ 5886450 w 12211050"/>
              <a:gd name="connsiteY2-152" fmla="*/ 1339023 h 3186872"/>
              <a:gd name="connsiteX3-153" fmla="*/ 10096500 w 12211050"/>
              <a:gd name="connsiteY3-154" fmla="*/ 443672 h 3186872"/>
              <a:gd name="connsiteX4-155" fmla="*/ 12211050 w 12211050"/>
              <a:gd name="connsiteY4-156" fmla="*/ 1379174 h 3186872"/>
              <a:gd name="connsiteX5-157" fmla="*/ 12211050 w 12211050"/>
              <a:gd name="connsiteY5-158" fmla="*/ 3186872 h 3186872"/>
              <a:gd name="connsiteX6-159" fmla="*/ 19050 w 12211050"/>
              <a:gd name="connsiteY6-160" fmla="*/ 3186872 h 3186872"/>
              <a:gd name="connsiteX7-161" fmla="*/ 0 w 12211050"/>
              <a:gd name="connsiteY7-162" fmla="*/ 217124 h 3186872"/>
              <a:gd name="connsiteX0-163" fmla="*/ 0 w 12211050"/>
              <a:gd name="connsiteY0-164" fmla="*/ 218035 h 3187783"/>
              <a:gd name="connsiteX1-165" fmla="*/ 2762250 w 12211050"/>
              <a:gd name="connsiteY1-166" fmla="*/ 6433 h 3187783"/>
              <a:gd name="connsiteX2-167" fmla="*/ 5886450 w 12211050"/>
              <a:gd name="connsiteY2-168" fmla="*/ 1339934 h 3187783"/>
              <a:gd name="connsiteX3-169" fmla="*/ 10096500 w 12211050"/>
              <a:gd name="connsiteY3-170" fmla="*/ 444583 h 3187783"/>
              <a:gd name="connsiteX4-171" fmla="*/ 12211050 w 12211050"/>
              <a:gd name="connsiteY4-172" fmla="*/ 1380085 h 3187783"/>
              <a:gd name="connsiteX5-173" fmla="*/ 12211050 w 12211050"/>
              <a:gd name="connsiteY5-174" fmla="*/ 3187783 h 3187783"/>
              <a:gd name="connsiteX6-175" fmla="*/ 19050 w 12211050"/>
              <a:gd name="connsiteY6-176" fmla="*/ 3187783 h 3187783"/>
              <a:gd name="connsiteX7-177" fmla="*/ 0 w 12211050"/>
              <a:gd name="connsiteY7-178" fmla="*/ 218035 h 3187783"/>
              <a:gd name="connsiteX0-179" fmla="*/ 0 w 12211050"/>
              <a:gd name="connsiteY0-180" fmla="*/ 217623 h 3187371"/>
              <a:gd name="connsiteX1-181" fmla="*/ 2762250 w 12211050"/>
              <a:gd name="connsiteY1-182" fmla="*/ 6021 h 3187371"/>
              <a:gd name="connsiteX2-183" fmla="*/ 5886450 w 12211050"/>
              <a:gd name="connsiteY2-184" fmla="*/ 1339522 h 3187371"/>
              <a:gd name="connsiteX3-185" fmla="*/ 10096500 w 12211050"/>
              <a:gd name="connsiteY3-186" fmla="*/ 444171 h 3187371"/>
              <a:gd name="connsiteX4-187" fmla="*/ 12211050 w 12211050"/>
              <a:gd name="connsiteY4-188" fmla="*/ 1379673 h 3187371"/>
              <a:gd name="connsiteX5-189" fmla="*/ 12211050 w 12211050"/>
              <a:gd name="connsiteY5-190" fmla="*/ 3187371 h 3187371"/>
              <a:gd name="connsiteX6-191" fmla="*/ 19050 w 12211050"/>
              <a:gd name="connsiteY6-192" fmla="*/ 3187371 h 3187371"/>
              <a:gd name="connsiteX7-193" fmla="*/ 0 w 12211050"/>
              <a:gd name="connsiteY7-194" fmla="*/ 217623 h 3187371"/>
              <a:gd name="connsiteX0-195" fmla="*/ 0 w 12211050"/>
              <a:gd name="connsiteY0-196" fmla="*/ 217700 h 3187448"/>
              <a:gd name="connsiteX1-197" fmla="*/ 2762250 w 12211050"/>
              <a:gd name="connsiteY1-198" fmla="*/ 6098 h 3187448"/>
              <a:gd name="connsiteX2-199" fmla="*/ 5886450 w 12211050"/>
              <a:gd name="connsiteY2-200" fmla="*/ 1339599 h 3187448"/>
              <a:gd name="connsiteX3-201" fmla="*/ 10096500 w 12211050"/>
              <a:gd name="connsiteY3-202" fmla="*/ 444248 h 3187448"/>
              <a:gd name="connsiteX4-203" fmla="*/ 12211050 w 12211050"/>
              <a:gd name="connsiteY4-204" fmla="*/ 1379750 h 3187448"/>
              <a:gd name="connsiteX5-205" fmla="*/ 12211050 w 12211050"/>
              <a:gd name="connsiteY5-206" fmla="*/ 3187448 h 3187448"/>
              <a:gd name="connsiteX6-207" fmla="*/ 19050 w 12211050"/>
              <a:gd name="connsiteY6-208" fmla="*/ 3187448 h 3187448"/>
              <a:gd name="connsiteX7-209" fmla="*/ 0 w 12211050"/>
              <a:gd name="connsiteY7-210" fmla="*/ 217700 h 3187448"/>
              <a:gd name="connsiteX0-211" fmla="*/ 0 w 12211050"/>
              <a:gd name="connsiteY0-212" fmla="*/ 272375 h 3242123"/>
              <a:gd name="connsiteX1-213" fmla="*/ 2762250 w 12211050"/>
              <a:gd name="connsiteY1-214" fmla="*/ 60773 h 3242123"/>
              <a:gd name="connsiteX2-215" fmla="*/ 5886450 w 12211050"/>
              <a:gd name="connsiteY2-216" fmla="*/ 1394274 h 3242123"/>
              <a:gd name="connsiteX3-217" fmla="*/ 10096500 w 12211050"/>
              <a:gd name="connsiteY3-218" fmla="*/ 498923 h 3242123"/>
              <a:gd name="connsiteX4-219" fmla="*/ 12211050 w 12211050"/>
              <a:gd name="connsiteY4-220" fmla="*/ 1434425 h 3242123"/>
              <a:gd name="connsiteX5-221" fmla="*/ 12211050 w 12211050"/>
              <a:gd name="connsiteY5-222" fmla="*/ 3242123 h 3242123"/>
              <a:gd name="connsiteX6-223" fmla="*/ 19050 w 12211050"/>
              <a:gd name="connsiteY6-224" fmla="*/ 3242123 h 3242123"/>
              <a:gd name="connsiteX7-225" fmla="*/ 0 w 12211050"/>
              <a:gd name="connsiteY7-226" fmla="*/ 272375 h 3242123"/>
              <a:gd name="connsiteX0-227" fmla="*/ 0 w 12211050"/>
              <a:gd name="connsiteY0-228" fmla="*/ 465835 h 3435583"/>
              <a:gd name="connsiteX1-229" fmla="*/ 2762250 w 12211050"/>
              <a:gd name="connsiteY1-230" fmla="*/ 254233 h 3435583"/>
              <a:gd name="connsiteX2-231" fmla="*/ 5886450 w 12211050"/>
              <a:gd name="connsiteY2-232" fmla="*/ 1587734 h 3435583"/>
              <a:gd name="connsiteX3-233" fmla="*/ 10096500 w 12211050"/>
              <a:gd name="connsiteY3-234" fmla="*/ 692383 h 3435583"/>
              <a:gd name="connsiteX4-235" fmla="*/ 12211050 w 12211050"/>
              <a:gd name="connsiteY4-236" fmla="*/ 1627885 h 3435583"/>
              <a:gd name="connsiteX5-237" fmla="*/ 12211050 w 12211050"/>
              <a:gd name="connsiteY5-238" fmla="*/ 3435583 h 3435583"/>
              <a:gd name="connsiteX6-239" fmla="*/ 19050 w 12211050"/>
              <a:gd name="connsiteY6-240" fmla="*/ 3435583 h 3435583"/>
              <a:gd name="connsiteX7-241" fmla="*/ 0 w 12211050"/>
              <a:gd name="connsiteY7-242" fmla="*/ 465835 h 3435583"/>
              <a:gd name="connsiteX0-243" fmla="*/ 0 w 12211050"/>
              <a:gd name="connsiteY0-244" fmla="*/ 887167 h 3190165"/>
              <a:gd name="connsiteX1-245" fmla="*/ 2762250 w 12211050"/>
              <a:gd name="connsiteY1-246" fmla="*/ 8815 h 3190165"/>
              <a:gd name="connsiteX2-247" fmla="*/ 5886450 w 12211050"/>
              <a:gd name="connsiteY2-248" fmla="*/ 1342316 h 3190165"/>
              <a:gd name="connsiteX3-249" fmla="*/ 10096500 w 12211050"/>
              <a:gd name="connsiteY3-250" fmla="*/ 446965 h 3190165"/>
              <a:gd name="connsiteX4-251" fmla="*/ 12211050 w 12211050"/>
              <a:gd name="connsiteY4-252" fmla="*/ 1382467 h 3190165"/>
              <a:gd name="connsiteX5-253" fmla="*/ 12211050 w 12211050"/>
              <a:gd name="connsiteY5-254" fmla="*/ 3190165 h 3190165"/>
              <a:gd name="connsiteX6-255" fmla="*/ 19050 w 12211050"/>
              <a:gd name="connsiteY6-256" fmla="*/ 3190165 h 3190165"/>
              <a:gd name="connsiteX7-257" fmla="*/ 0 w 12211050"/>
              <a:gd name="connsiteY7-258" fmla="*/ 887167 h 3190165"/>
              <a:gd name="connsiteX0-259" fmla="*/ 0 w 12211050"/>
              <a:gd name="connsiteY0-260" fmla="*/ 449482 h 2752480"/>
              <a:gd name="connsiteX1-261" fmla="*/ 2800350 w 12211050"/>
              <a:gd name="connsiteY1-262" fmla="*/ 1361830 h 2752480"/>
              <a:gd name="connsiteX2-263" fmla="*/ 5886450 w 12211050"/>
              <a:gd name="connsiteY2-264" fmla="*/ 904631 h 2752480"/>
              <a:gd name="connsiteX3-265" fmla="*/ 10096500 w 12211050"/>
              <a:gd name="connsiteY3-266" fmla="*/ 9280 h 2752480"/>
              <a:gd name="connsiteX4-267" fmla="*/ 12211050 w 12211050"/>
              <a:gd name="connsiteY4-268" fmla="*/ 944782 h 2752480"/>
              <a:gd name="connsiteX5-269" fmla="*/ 12211050 w 12211050"/>
              <a:gd name="connsiteY5-270" fmla="*/ 2752480 h 2752480"/>
              <a:gd name="connsiteX6-271" fmla="*/ 19050 w 12211050"/>
              <a:gd name="connsiteY6-272" fmla="*/ 2752480 h 2752480"/>
              <a:gd name="connsiteX7-273" fmla="*/ 0 w 12211050"/>
              <a:gd name="connsiteY7-274" fmla="*/ 449482 h 2752480"/>
              <a:gd name="connsiteX0-275" fmla="*/ 0 w 12211050"/>
              <a:gd name="connsiteY0-276" fmla="*/ 458004 h 2761002"/>
              <a:gd name="connsiteX1-277" fmla="*/ 2800350 w 12211050"/>
              <a:gd name="connsiteY1-278" fmla="*/ 1370352 h 2761002"/>
              <a:gd name="connsiteX2-279" fmla="*/ 5848350 w 12211050"/>
              <a:gd name="connsiteY2-280" fmla="*/ 417853 h 2761002"/>
              <a:gd name="connsiteX3-281" fmla="*/ 10096500 w 12211050"/>
              <a:gd name="connsiteY3-282" fmla="*/ 17802 h 2761002"/>
              <a:gd name="connsiteX4-283" fmla="*/ 12211050 w 12211050"/>
              <a:gd name="connsiteY4-284" fmla="*/ 953304 h 2761002"/>
              <a:gd name="connsiteX5-285" fmla="*/ 12211050 w 12211050"/>
              <a:gd name="connsiteY5-286" fmla="*/ 2761002 h 2761002"/>
              <a:gd name="connsiteX6-287" fmla="*/ 19050 w 12211050"/>
              <a:gd name="connsiteY6-288" fmla="*/ 2761002 h 2761002"/>
              <a:gd name="connsiteX7-289" fmla="*/ 0 w 12211050"/>
              <a:gd name="connsiteY7-290" fmla="*/ 458004 h 2761002"/>
              <a:gd name="connsiteX0-291" fmla="*/ 0 w 12211050"/>
              <a:gd name="connsiteY0-292" fmla="*/ 116677 h 2419675"/>
              <a:gd name="connsiteX1-293" fmla="*/ 2800350 w 12211050"/>
              <a:gd name="connsiteY1-294" fmla="*/ 1029025 h 2419675"/>
              <a:gd name="connsiteX2-295" fmla="*/ 5848350 w 12211050"/>
              <a:gd name="connsiteY2-296" fmla="*/ 76526 h 2419675"/>
              <a:gd name="connsiteX3-297" fmla="*/ 10287000 w 12211050"/>
              <a:gd name="connsiteY3-298" fmla="*/ 857575 h 2419675"/>
              <a:gd name="connsiteX4-299" fmla="*/ 12211050 w 12211050"/>
              <a:gd name="connsiteY4-300" fmla="*/ 611977 h 2419675"/>
              <a:gd name="connsiteX5-301" fmla="*/ 12211050 w 12211050"/>
              <a:gd name="connsiteY5-302" fmla="*/ 2419675 h 2419675"/>
              <a:gd name="connsiteX6-303" fmla="*/ 19050 w 12211050"/>
              <a:gd name="connsiteY6-304" fmla="*/ 2419675 h 2419675"/>
              <a:gd name="connsiteX7-305" fmla="*/ 0 w 12211050"/>
              <a:gd name="connsiteY7-306" fmla="*/ 116677 h 2419675"/>
              <a:gd name="connsiteX0-307" fmla="*/ 0 w 12211050"/>
              <a:gd name="connsiteY0-308" fmla="*/ 116677 h 2419675"/>
              <a:gd name="connsiteX1-309" fmla="*/ 2800350 w 12211050"/>
              <a:gd name="connsiteY1-310" fmla="*/ 1029025 h 2419675"/>
              <a:gd name="connsiteX2-311" fmla="*/ 5848350 w 12211050"/>
              <a:gd name="connsiteY2-312" fmla="*/ 76526 h 2419675"/>
              <a:gd name="connsiteX3-313" fmla="*/ 10287000 w 12211050"/>
              <a:gd name="connsiteY3-314" fmla="*/ 857575 h 2419675"/>
              <a:gd name="connsiteX4-315" fmla="*/ 12211050 w 12211050"/>
              <a:gd name="connsiteY4-316" fmla="*/ 611977 h 2419675"/>
              <a:gd name="connsiteX5-317" fmla="*/ 12211050 w 12211050"/>
              <a:gd name="connsiteY5-318" fmla="*/ 2419675 h 2419675"/>
              <a:gd name="connsiteX6-319" fmla="*/ 19050 w 12211050"/>
              <a:gd name="connsiteY6-320" fmla="*/ 2419675 h 2419675"/>
              <a:gd name="connsiteX7-321" fmla="*/ 0 w 12211050"/>
              <a:gd name="connsiteY7-322" fmla="*/ 116677 h 2419675"/>
              <a:gd name="connsiteX0-323" fmla="*/ 0 w 12211050"/>
              <a:gd name="connsiteY0-324" fmla="*/ 116677 h 2419675"/>
              <a:gd name="connsiteX1-325" fmla="*/ 2800350 w 12211050"/>
              <a:gd name="connsiteY1-326" fmla="*/ 1029025 h 2419675"/>
              <a:gd name="connsiteX2-327" fmla="*/ 5848350 w 12211050"/>
              <a:gd name="connsiteY2-328" fmla="*/ 76526 h 2419675"/>
              <a:gd name="connsiteX3-329" fmla="*/ 10287000 w 12211050"/>
              <a:gd name="connsiteY3-330" fmla="*/ 1009975 h 2419675"/>
              <a:gd name="connsiteX4-331" fmla="*/ 12211050 w 12211050"/>
              <a:gd name="connsiteY4-332" fmla="*/ 611977 h 2419675"/>
              <a:gd name="connsiteX5-333" fmla="*/ 12211050 w 12211050"/>
              <a:gd name="connsiteY5-334" fmla="*/ 2419675 h 2419675"/>
              <a:gd name="connsiteX6-335" fmla="*/ 19050 w 12211050"/>
              <a:gd name="connsiteY6-336" fmla="*/ 2419675 h 2419675"/>
              <a:gd name="connsiteX7-337" fmla="*/ 0 w 12211050"/>
              <a:gd name="connsiteY7-338" fmla="*/ 116677 h 2419675"/>
              <a:gd name="connsiteX0-339" fmla="*/ 0 w 12211050"/>
              <a:gd name="connsiteY0-340" fmla="*/ 116677 h 2419675"/>
              <a:gd name="connsiteX1-341" fmla="*/ 2800350 w 12211050"/>
              <a:gd name="connsiteY1-342" fmla="*/ 1029025 h 2419675"/>
              <a:gd name="connsiteX2-343" fmla="*/ 5848350 w 12211050"/>
              <a:gd name="connsiteY2-344" fmla="*/ 76526 h 2419675"/>
              <a:gd name="connsiteX3-345" fmla="*/ 10287000 w 12211050"/>
              <a:gd name="connsiteY3-346" fmla="*/ 1009975 h 2419675"/>
              <a:gd name="connsiteX4-347" fmla="*/ 12211050 w 12211050"/>
              <a:gd name="connsiteY4-348" fmla="*/ 611977 h 2419675"/>
              <a:gd name="connsiteX5-349" fmla="*/ 12211050 w 12211050"/>
              <a:gd name="connsiteY5-350" fmla="*/ 2419675 h 2419675"/>
              <a:gd name="connsiteX6-351" fmla="*/ 19050 w 12211050"/>
              <a:gd name="connsiteY6-352" fmla="*/ 2419675 h 2419675"/>
              <a:gd name="connsiteX7-353" fmla="*/ 0 w 12211050"/>
              <a:gd name="connsiteY7-354" fmla="*/ 116677 h 2419675"/>
              <a:gd name="connsiteX0-355" fmla="*/ 0 w 12211050"/>
              <a:gd name="connsiteY0-356" fmla="*/ 116677 h 2419675"/>
              <a:gd name="connsiteX1-357" fmla="*/ 2800350 w 12211050"/>
              <a:gd name="connsiteY1-358" fmla="*/ 1029025 h 2419675"/>
              <a:gd name="connsiteX2-359" fmla="*/ 5848350 w 12211050"/>
              <a:gd name="connsiteY2-360" fmla="*/ 76526 h 2419675"/>
              <a:gd name="connsiteX3-361" fmla="*/ 10287000 w 12211050"/>
              <a:gd name="connsiteY3-362" fmla="*/ 1009975 h 2419675"/>
              <a:gd name="connsiteX4-363" fmla="*/ 12211050 w 12211050"/>
              <a:gd name="connsiteY4-364" fmla="*/ 611977 h 2419675"/>
              <a:gd name="connsiteX5-365" fmla="*/ 12211050 w 12211050"/>
              <a:gd name="connsiteY5-366" fmla="*/ 2419675 h 2419675"/>
              <a:gd name="connsiteX6-367" fmla="*/ 19050 w 12211050"/>
              <a:gd name="connsiteY6-368" fmla="*/ 2419675 h 2419675"/>
              <a:gd name="connsiteX7-369" fmla="*/ 0 w 12211050"/>
              <a:gd name="connsiteY7-370" fmla="*/ 116677 h 2419675"/>
              <a:gd name="connsiteX0-371" fmla="*/ 0 w 12211050"/>
              <a:gd name="connsiteY0-372" fmla="*/ 258205 h 2561203"/>
              <a:gd name="connsiteX1-373" fmla="*/ 2800350 w 12211050"/>
              <a:gd name="connsiteY1-374" fmla="*/ 1170553 h 2561203"/>
              <a:gd name="connsiteX2-375" fmla="*/ 6134100 w 12211050"/>
              <a:gd name="connsiteY2-376" fmla="*/ 8504 h 2561203"/>
              <a:gd name="connsiteX3-377" fmla="*/ 10287000 w 12211050"/>
              <a:gd name="connsiteY3-378" fmla="*/ 1151503 h 2561203"/>
              <a:gd name="connsiteX4-379" fmla="*/ 12211050 w 12211050"/>
              <a:gd name="connsiteY4-380" fmla="*/ 753505 h 2561203"/>
              <a:gd name="connsiteX5-381" fmla="*/ 12211050 w 12211050"/>
              <a:gd name="connsiteY5-382" fmla="*/ 2561203 h 2561203"/>
              <a:gd name="connsiteX6-383" fmla="*/ 19050 w 12211050"/>
              <a:gd name="connsiteY6-384" fmla="*/ 2561203 h 2561203"/>
              <a:gd name="connsiteX7-385" fmla="*/ 0 w 12211050"/>
              <a:gd name="connsiteY7-386" fmla="*/ 258205 h 2561203"/>
              <a:gd name="connsiteX0-387" fmla="*/ 0 w 12211050"/>
              <a:gd name="connsiteY0-388" fmla="*/ 258205 h 2561203"/>
              <a:gd name="connsiteX1-389" fmla="*/ 2800350 w 12211050"/>
              <a:gd name="connsiteY1-390" fmla="*/ 1170553 h 2561203"/>
              <a:gd name="connsiteX2-391" fmla="*/ 6134100 w 12211050"/>
              <a:gd name="connsiteY2-392" fmla="*/ 8504 h 2561203"/>
              <a:gd name="connsiteX3-393" fmla="*/ 10287000 w 12211050"/>
              <a:gd name="connsiteY3-394" fmla="*/ 1151503 h 2561203"/>
              <a:gd name="connsiteX4-395" fmla="*/ 12211050 w 12211050"/>
              <a:gd name="connsiteY4-396" fmla="*/ 753505 h 2561203"/>
              <a:gd name="connsiteX5-397" fmla="*/ 12211050 w 12211050"/>
              <a:gd name="connsiteY5-398" fmla="*/ 2561203 h 2561203"/>
              <a:gd name="connsiteX6-399" fmla="*/ 19050 w 12211050"/>
              <a:gd name="connsiteY6-400" fmla="*/ 2561203 h 2561203"/>
              <a:gd name="connsiteX7-401" fmla="*/ 0 w 12211050"/>
              <a:gd name="connsiteY7-402" fmla="*/ 258205 h 2561203"/>
              <a:gd name="connsiteX0-403" fmla="*/ 0 w 12230100"/>
              <a:gd name="connsiteY0-404" fmla="*/ 257675 h 2560673"/>
              <a:gd name="connsiteX1-405" fmla="*/ 2800350 w 12230100"/>
              <a:gd name="connsiteY1-406" fmla="*/ 1170023 h 2560673"/>
              <a:gd name="connsiteX2-407" fmla="*/ 6134100 w 12230100"/>
              <a:gd name="connsiteY2-408" fmla="*/ 7974 h 2560673"/>
              <a:gd name="connsiteX3-409" fmla="*/ 10287000 w 12230100"/>
              <a:gd name="connsiteY3-410" fmla="*/ 1150973 h 2560673"/>
              <a:gd name="connsiteX4-411" fmla="*/ 12230100 w 12230100"/>
              <a:gd name="connsiteY4-412" fmla="*/ 257675 h 2560673"/>
              <a:gd name="connsiteX5-413" fmla="*/ 12211050 w 12230100"/>
              <a:gd name="connsiteY5-414" fmla="*/ 2560673 h 2560673"/>
              <a:gd name="connsiteX6-415" fmla="*/ 19050 w 12230100"/>
              <a:gd name="connsiteY6-416" fmla="*/ 2560673 h 2560673"/>
              <a:gd name="connsiteX7-417" fmla="*/ 0 w 12230100"/>
              <a:gd name="connsiteY7-418" fmla="*/ 257675 h 2560673"/>
              <a:gd name="connsiteX0-419" fmla="*/ 0 w 12230100"/>
              <a:gd name="connsiteY0-420" fmla="*/ 257433 h 2560431"/>
              <a:gd name="connsiteX1-421" fmla="*/ 2800350 w 12230100"/>
              <a:gd name="connsiteY1-422" fmla="*/ 1169781 h 2560431"/>
              <a:gd name="connsiteX2-423" fmla="*/ 6134100 w 12230100"/>
              <a:gd name="connsiteY2-424" fmla="*/ 7732 h 2560431"/>
              <a:gd name="connsiteX3-425" fmla="*/ 10287000 w 12230100"/>
              <a:gd name="connsiteY3-426" fmla="*/ 1150731 h 2560431"/>
              <a:gd name="connsiteX4-427" fmla="*/ 12230100 w 12230100"/>
              <a:gd name="connsiteY4-428" fmla="*/ 9783 h 2560431"/>
              <a:gd name="connsiteX5-429" fmla="*/ 12211050 w 12230100"/>
              <a:gd name="connsiteY5-430" fmla="*/ 2560431 h 2560431"/>
              <a:gd name="connsiteX6-431" fmla="*/ 19050 w 12230100"/>
              <a:gd name="connsiteY6-432" fmla="*/ 2560431 h 2560431"/>
              <a:gd name="connsiteX7-433" fmla="*/ 0 w 12230100"/>
              <a:gd name="connsiteY7-434" fmla="*/ 257433 h 2560431"/>
              <a:gd name="connsiteX0-435" fmla="*/ 0 w 12230100"/>
              <a:gd name="connsiteY0-436" fmla="*/ 257433 h 2560431"/>
              <a:gd name="connsiteX1-437" fmla="*/ 2800350 w 12230100"/>
              <a:gd name="connsiteY1-438" fmla="*/ 1169781 h 2560431"/>
              <a:gd name="connsiteX2-439" fmla="*/ 6134100 w 12230100"/>
              <a:gd name="connsiteY2-440" fmla="*/ 7732 h 2560431"/>
              <a:gd name="connsiteX3-441" fmla="*/ 10287000 w 12230100"/>
              <a:gd name="connsiteY3-442" fmla="*/ 1150731 h 2560431"/>
              <a:gd name="connsiteX4-443" fmla="*/ 12230100 w 12230100"/>
              <a:gd name="connsiteY4-444" fmla="*/ 9783 h 2560431"/>
              <a:gd name="connsiteX5-445" fmla="*/ 12211050 w 12230100"/>
              <a:gd name="connsiteY5-446" fmla="*/ 2560431 h 2560431"/>
              <a:gd name="connsiteX6-447" fmla="*/ 19050 w 12230100"/>
              <a:gd name="connsiteY6-448" fmla="*/ 2560431 h 2560431"/>
              <a:gd name="connsiteX7-449" fmla="*/ 0 w 12230100"/>
              <a:gd name="connsiteY7-450" fmla="*/ 257433 h 2560431"/>
              <a:gd name="connsiteX0-451" fmla="*/ 0 w 12230100"/>
              <a:gd name="connsiteY0-452" fmla="*/ 617958 h 2920956"/>
              <a:gd name="connsiteX1-453" fmla="*/ 2800350 w 12230100"/>
              <a:gd name="connsiteY1-454" fmla="*/ 1530306 h 2920956"/>
              <a:gd name="connsiteX2-455" fmla="*/ 7391400 w 12230100"/>
              <a:gd name="connsiteY2-456" fmla="*/ 6307 h 2920956"/>
              <a:gd name="connsiteX3-457" fmla="*/ 10287000 w 12230100"/>
              <a:gd name="connsiteY3-458" fmla="*/ 1511256 h 2920956"/>
              <a:gd name="connsiteX4-459" fmla="*/ 12230100 w 12230100"/>
              <a:gd name="connsiteY4-460" fmla="*/ 370308 h 2920956"/>
              <a:gd name="connsiteX5-461" fmla="*/ 12211050 w 12230100"/>
              <a:gd name="connsiteY5-462" fmla="*/ 2920956 h 2920956"/>
              <a:gd name="connsiteX6-463" fmla="*/ 19050 w 12230100"/>
              <a:gd name="connsiteY6-464" fmla="*/ 2920956 h 2920956"/>
              <a:gd name="connsiteX7-465" fmla="*/ 0 w 12230100"/>
              <a:gd name="connsiteY7-466" fmla="*/ 617958 h 2920956"/>
              <a:gd name="connsiteX0-467" fmla="*/ 0 w 12230100"/>
              <a:gd name="connsiteY0-468" fmla="*/ 612496 h 2915494"/>
              <a:gd name="connsiteX1-469" fmla="*/ 2800350 w 12230100"/>
              <a:gd name="connsiteY1-470" fmla="*/ 1524844 h 2915494"/>
              <a:gd name="connsiteX2-471" fmla="*/ 7391400 w 12230100"/>
              <a:gd name="connsiteY2-472" fmla="*/ 845 h 2915494"/>
              <a:gd name="connsiteX3-473" fmla="*/ 10287000 w 12230100"/>
              <a:gd name="connsiteY3-474" fmla="*/ 1505794 h 2915494"/>
              <a:gd name="connsiteX4-475" fmla="*/ 12230100 w 12230100"/>
              <a:gd name="connsiteY4-476" fmla="*/ 364846 h 2915494"/>
              <a:gd name="connsiteX5-477" fmla="*/ 12211050 w 12230100"/>
              <a:gd name="connsiteY5-478" fmla="*/ 2915494 h 2915494"/>
              <a:gd name="connsiteX6-479" fmla="*/ 19050 w 12230100"/>
              <a:gd name="connsiteY6-480" fmla="*/ 2915494 h 2915494"/>
              <a:gd name="connsiteX7-481" fmla="*/ 0 w 12230100"/>
              <a:gd name="connsiteY7-482" fmla="*/ 612496 h 2915494"/>
              <a:gd name="connsiteX0-483" fmla="*/ 0 w 12230100"/>
              <a:gd name="connsiteY0-484" fmla="*/ 611657 h 2914655"/>
              <a:gd name="connsiteX1-485" fmla="*/ 3962400 w 12230100"/>
              <a:gd name="connsiteY1-486" fmla="*/ 1485905 h 2914655"/>
              <a:gd name="connsiteX2-487" fmla="*/ 7391400 w 12230100"/>
              <a:gd name="connsiteY2-488" fmla="*/ 6 h 2914655"/>
              <a:gd name="connsiteX3-489" fmla="*/ 10287000 w 12230100"/>
              <a:gd name="connsiteY3-490" fmla="*/ 1504955 h 2914655"/>
              <a:gd name="connsiteX4-491" fmla="*/ 12230100 w 12230100"/>
              <a:gd name="connsiteY4-492" fmla="*/ 364007 h 2914655"/>
              <a:gd name="connsiteX5-493" fmla="*/ 12211050 w 12230100"/>
              <a:gd name="connsiteY5-494" fmla="*/ 2914655 h 2914655"/>
              <a:gd name="connsiteX6-495" fmla="*/ 19050 w 12230100"/>
              <a:gd name="connsiteY6-496" fmla="*/ 2914655 h 2914655"/>
              <a:gd name="connsiteX7-497" fmla="*/ 0 w 12230100"/>
              <a:gd name="connsiteY7-498" fmla="*/ 611657 h 2914655"/>
              <a:gd name="connsiteX0-499" fmla="*/ 0 w 12230100"/>
              <a:gd name="connsiteY0-500" fmla="*/ 611657 h 2914655"/>
              <a:gd name="connsiteX1-501" fmla="*/ 3962400 w 12230100"/>
              <a:gd name="connsiteY1-502" fmla="*/ 1485905 h 2914655"/>
              <a:gd name="connsiteX2-503" fmla="*/ 7391400 w 12230100"/>
              <a:gd name="connsiteY2-504" fmla="*/ 6 h 2914655"/>
              <a:gd name="connsiteX3-505" fmla="*/ 10287000 w 12230100"/>
              <a:gd name="connsiteY3-506" fmla="*/ 1504955 h 2914655"/>
              <a:gd name="connsiteX4-507" fmla="*/ 12230100 w 12230100"/>
              <a:gd name="connsiteY4-508" fmla="*/ 364007 h 2914655"/>
              <a:gd name="connsiteX5-509" fmla="*/ 12211050 w 12230100"/>
              <a:gd name="connsiteY5-510" fmla="*/ 2914655 h 2914655"/>
              <a:gd name="connsiteX6-511" fmla="*/ 19050 w 12230100"/>
              <a:gd name="connsiteY6-512" fmla="*/ 2914655 h 2914655"/>
              <a:gd name="connsiteX7-513" fmla="*/ 0 w 12230100"/>
              <a:gd name="connsiteY7-514" fmla="*/ 611657 h 2914655"/>
              <a:gd name="connsiteX0-515" fmla="*/ 0 w 12230100"/>
              <a:gd name="connsiteY0-516" fmla="*/ 626619 h 2929617"/>
              <a:gd name="connsiteX1-517" fmla="*/ 3962400 w 12230100"/>
              <a:gd name="connsiteY1-518" fmla="*/ 1500867 h 2929617"/>
              <a:gd name="connsiteX2-519" fmla="*/ 7391400 w 12230100"/>
              <a:gd name="connsiteY2-520" fmla="*/ 14968 h 2929617"/>
              <a:gd name="connsiteX3-521" fmla="*/ 10287000 w 12230100"/>
              <a:gd name="connsiteY3-522" fmla="*/ 1519917 h 2929617"/>
              <a:gd name="connsiteX4-523" fmla="*/ 12230100 w 12230100"/>
              <a:gd name="connsiteY4-524" fmla="*/ 378969 h 2929617"/>
              <a:gd name="connsiteX5-525" fmla="*/ 12211050 w 12230100"/>
              <a:gd name="connsiteY5-526" fmla="*/ 2929617 h 2929617"/>
              <a:gd name="connsiteX6-527" fmla="*/ 19050 w 12230100"/>
              <a:gd name="connsiteY6-528" fmla="*/ 2929617 h 2929617"/>
              <a:gd name="connsiteX7-529" fmla="*/ 0 w 12230100"/>
              <a:gd name="connsiteY7-530" fmla="*/ 626619 h 2929617"/>
              <a:gd name="connsiteX0-531" fmla="*/ 0 w 12230100"/>
              <a:gd name="connsiteY0-532" fmla="*/ 613075 h 2916073"/>
              <a:gd name="connsiteX1-533" fmla="*/ 3962400 w 12230100"/>
              <a:gd name="connsiteY1-534" fmla="*/ 1487323 h 2916073"/>
              <a:gd name="connsiteX2-535" fmla="*/ 7391400 w 12230100"/>
              <a:gd name="connsiteY2-536" fmla="*/ 1424 h 2916073"/>
              <a:gd name="connsiteX3-537" fmla="*/ 10287000 w 12230100"/>
              <a:gd name="connsiteY3-538" fmla="*/ 1506373 h 2916073"/>
              <a:gd name="connsiteX4-539" fmla="*/ 12230100 w 12230100"/>
              <a:gd name="connsiteY4-540" fmla="*/ 365425 h 2916073"/>
              <a:gd name="connsiteX5-541" fmla="*/ 12211050 w 12230100"/>
              <a:gd name="connsiteY5-542" fmla="*/ 2916073 h 2916073"/>
              <a:gd name="connsiteX6-543" fmla="*/ 19050 w 12230100"/>
              <a:gd name="connsiteY6-544" fmla="*/ 2916073 h 2916073"/>
              <a:gd name="connsiteX7-545" fmla="*/ 0 w 12230100"/>
              <a:gd name="connsiteY7-546" fmla="*/ 613075 h 2916073"/>
              <a:gd name="connsiteX0-547" fmla="*/ 0 w 12211050"/>
              <a:gd name="connsiteY0-548" fmla="*/ 359071 h 3519319"/>
              <a:gd name="connsiteX1-549" fmla="*/ 3943350 w 12211050"/>
              <a:gd name="connsiteY1-550" fmla="*/ 2090569 h 3519319"/>
              <a:gd name="connsiteX2-551" fmla="*/ 7372350 w 12211050"/>
              <a:gd name="connsiteY2-552" fmla="*/ 604670 h 3519319"/>
              <a:gd name="connsiteX3-553" fmla="*/ 10267950 w 12211050"/>
              <a:gd name="connsiteY3-554" fmla="*/ 2109619 h 3519319"/>
              <a:gd name="connsiteX4-555" fmla="*/ 12211050 w 12211050"/>
              <a:gd name="connsiteY4-556" fmla="*/ 968671 h 3519319"/>
              <a:gd name="connsiteX5-557" fmla="*/ 12192000 w 12211050"/>
              <a:gd name="connsiteY5-558" fmla="*/ 3519319 h 3519319"/>
              <a:gd name="connsiteX6-559" fmla="*/ 0 w 12211050"/>
              <a:gd name="connsiteY6-560" fmla="*/ 3519319 h 3519319"/>
              <a:gd name="connsiteX7-561" fmla="*/ 0 w 12211050"/>
              <a:gd name="connsiteY7-562" fmla="*/ 359071 h 3519319"/>
              <a:gd name="connsiteX0-563" fmla="*/ 0 w 12211050"/>
              <a:gd name="connsiteY0-564" fmla="*/ 532684 h 3692932"/>
              <a:gd name="connsiteX1-565" fmla="*/ 3943350 w 12211050"/>
              <a:gd name="connsiteY1-566" fmla="*/ 2264182 h 3692932"/>
              <a:gd name="connsiteX2-567" fmla="*/ 7372350 w 12211050"/>
              <a:gd name="connsiteY2-568" fmla="*/ 778283 h 3692932"/>
              <a:gd name="connsiteX3-569" fmla="*/ 10267950 w 12211050"/>
              <a:gd name="connsiteY3-570" fmla="*/ 2283232 h 3692932"/>
              <a:gd name="connsiteX4-571" fmla="*/ 12211050 w 12211050"/>
              <a:gd name="connsiteY4-572" fmla="*/ 1142284 h 3692932"/>
              <a:gd name="connsiteX5-573" fmla="*/ 12192000 w 12211050"/>
              <a:gd name="connsiteY5-574" fmla="*/ 3692932 h 3692932"/>
              <a:gd name="connsiteX6-575" fmla="*/ 0 w 12211050"/>
              <a:gd name="connsiteY6-576" fmla="*/ 3692932 h 3692932"/>
              <a:gd name="connsiteX7-577" fmla="*/ 0 w 12211050"/>
              <a:gd name="connsiteY7-578" fmla="*/ 532684 h 3692932"/>
              <a:gd name="connsiteX0-579" fmla="*/ 18661 w 12229711"/>
              <a:gd name="connsiteY0-580" fmla="*/ 532684 h 3692932"/>
              <a:gd name="connsiteX1-581" fmla="*/ 3962011 w 12229711"/>
              <a:gd name="connsiteY1-582" fmla="*/ 2264182 h 3692932"/>
              <a:gd name="connsiteX2-583" fmla="*/ 7391011 w 12229711"/>
              <a:gd name="connsiteY2-584" fmla="*/ 778283 h 3692932"/>
              <a:gd name="connsiteX3-585" fmla="*/ 10286611 w 12229711"/>
              <a:gd name="connsiteY3-586" fmla="*/ 2283232 h 3692932"/>
              <a:gd name="connsiteX4-587" fmla="*/ 12229711 w 12229711"/>
              <a:gd name="connsiteY4-588" fmla="*/ 1142284 h 3692932"/>
              <a:gd name="connsiteX5-589" fmla="*/ 12210661 w 12229711"/>
              <a:gd name="connsiteY5-590" fmla="*/ 3692932 h 3692932"/>
              <a:gd name="connsiteX6-591" fmla="*/ 0 w 12229711"/>
              <a:gd name="connsiteY6-592" fmla="*/ 3002467 h 3692932"/>
              <a:gd name="connsiteX7-593" fmla="*/ 18661 w 12229711"/>
              <a:gd name="connsiteY7-594" fmla="*/ 532684 h 3692932"/>
              <a:gd name="connsiteX0-595" fmla="*/ 18661 w 12229711"/>
              <a:gd name="connsiteY0-596" fmla="*/ 532684 h 3002467"/>
              <a:gd name="connsiteX1-597" fmla="*/ 3962011 w 12229711"/>
              <a:gd name="connsiteY1-598" fmla="*/ 2264182 h 3002467"/>
              <a:gd name="connsiteX2-599" fmla="*/ 7391011 w 12229711"/>
              <a:gd name="connsiteY2-600" fmla="*/ 778283 h 3002467"/>
              <a:gd name="connsiteX3-601" fmla="*/ 10286611 w 12229711"/>
              <a:gd name="connsiteY3-602" fmla="*/ 2283232 h 3002467"/>
              <a:gd name="connsiteX4-603" fmla="*/ 12229711 w 12229711"/>
              <a:gd name="connsiteY4-604" fmla="*/ 1142284 h 3002467"/>
              <a:gd name="connsiteX5-605" fmla="*/ 12210661 w 12229711"/>
              <a:gd name="connsiteY5-606" fmla="*/ 2983805 h 3002467"/>
              <a:gd name="connsiteX6-607" fmla="*/ 0 w 12229711"/>
              <a:gd name="connsiteY6-608" fmla="*/ 3002467 h 3002467"/>
              <a:gd name="connsiteX7-609" fmla="*/ 18661 w 12229711"/>
              <a:gd name="connsiteY7-610" fmla="*/ 532684 h 3002467"/>
              <a:gd name="connsiteX0-611" fmla="*/ 18661 w 12247983"/>
              <a:gd name="connsiteY0-612" fmla="*/ 532684 h 3002467"/>
              <a:gd name="connsiteX1-613" fmla="*/ 3962011 w 12247983"/>
              <a:gd name="connsiteY1-614" fmla="*/ 2264182 h 3002467"/>
              <a:gd name="connsiteX2-615" fmla="*/ 7391011 w 12247983"/>
              <a:gd name="connsiteY2-616" fmla="*/ 778283 h 3002467"/>
              <a:gd name="connsiteX3-617" fmla="*/ 10286611 w 12247983"/>
              <a:gd name="connsiteY3-618" fmla="*/ 2283232 h 3002467"/>
              <a:gd name="connsiteX4-619" fmla="*/ 12229711 w 12247983"/>
              <a:gd name="connsiteY4-620" fmla="*/ 1142284 h 3002467"/>
              <a:gd name="connsiteX5-621" fmla="*/ 12247983 w 12247983"/>
              <a:gd name="connsiteY5-622" fmla="*/ 2983805 h 3002467"/>
              <a:gd name="connsiteX6-623" fmla="*/ 0 w 12247983"/>
              <a:gd name="connsiteY6-624" fmla="*/ 3002467 h 3002467"/>
              <a:gd name="connsiteX7-625" fmla="*/ 18661 w 12247983"/>
              <a:gd name="connsiteY7-626" fmla="*/ 532684 h 3002467"/>
              <a:gd name="connsiteX0-627" fmla="*/ 18661 w 12229711"/>
              <a:gd name="connsiteY0-628" fmla="*/ 532684 h 3002467"/>
              <a:gd name="connsiteX1-629" fmla="*/ 3962011 w 12229711"/>
              <a:gd name="connsiteY1-630" fmla="*/ 2264182 h 3002467"/>
              <a:gd name="connsiteX2-631" fmla="*/ 7391011 w 12229711"/>
              <a:gd name="connsiteY2-632" fmla="*/ 778283 h 3002467"/>
              <a:gd name="connsiteX3-633" fmla="*/ 10286611 w 12229711"/>
              <a:gd name="connsiteY3-634" fmla="*/ 2283232 h 3002467"/>
              <a:gd name="connsiteX4-635" fmla="*/ 12229711 w 12229711"/>
              <a:gd name="connsiteY4-636" fmla="*/ 1142284 h 3002467"/>
              <a:gd name="connsiteX5-637" fmla="*/ 12222583 w 12229711"/>
              <a:gd name="connsiteY5-638" fmla="*/ 2999680 h 3002467"/>
              <a:gd name="connsiteX6-639" fmla="*/ 0 w 12229711"/>
              <a:gd name="connsiteY6-640" fmla="*/ 3002467 h 3002467"/>
              <a:gd name="connsiteX7-641" fmla="*/ 18661 w 12229711"/>
              <a:gd name="connsiteY7-642" fmla="*/ 532684 h 3002467"/>
              <a:gd name="connsiteX0-643" fmla="*/ 18661 w 12229711"/>
              <a:gd name="connsiteY0-644" fmla="*/ 532684 h 3011992"/>
              <a:gd name="connsiteX1-645" fmla="*/ 3962011 w 12229711"/>
              <a:gd name="connsiteY1-646" fmla="*/ 2264182 h 3011992"/>
              <a:gd name="connsiteX2-647" fmla="*/ 7391011 w 12229711"/>
              <a:gd name="connsiteY2-648" fmla="*/ 778283 h 3011992"/>
              <a:gd name="connsiteX3-649" fmla="*/ 10286611 w 12229711"/>
              <a:gd name="connsiteY3-650" fmla="*/ 2283232 h 3011992"/>
              <a:gd name="connsiteX4-651" fmla="*/ 12229711 w 12229711"/>
              <a:gd name="connsiteY4-652" fmla="*/ 1142284 h 3011992"/>
              <a:gd name="connsiteX5-653" fmla="*/ 12222583 w 12229711"/>
              <a:gd name="connsiteY5-654" fmla="*/ 2999680 h 3011992"/>
              <a:gd name="connsiteX6-655" fmla="*/ 0 w 12229711"/>
              <a:gd name="connsiteY6-656" fmla="*/ 3011992 h 3011992"/>
              <a:gd name="connsiteX7-657" fmla="*/ 18661 w 12229711"/>
              <a:gd name="connsiteY7-658" fmla="*/ 532684 h 3011992"/>
              <a:gd name="connsiteX0-659" fmla="*/ 5961 w 12217011"/>
              <a:gd name="connsiteY0-660" fmla="*/ 532684 h 3005642"/>
              <a:gd name="connsiteX1-661" fmla="*/ 3949311 w 12217011"/>
              <a:gd name="connsiteY1-662" fmla="*/ 2264182 h 3005642"/>
              <a:gd name="connsiteX2-663" fmla="*/ 7378311 w 12217011"/>
              <a:gd name="connsiteY2-664" fmla="*/ 778283 h 3005642"/>
              <a:gd name="connsiteX3-665" fmla="*/ 10273911 w 12217011"/>
              <a:gd name="connsiteY3-666" fmla="*/ 2283232 h 3005642"/>
              <a:gd name="connsiteX4-667" fmla="*/ 12217011 w 12217011"/>
              <a:gd name="connsiteY4-668" fmla="*/ 1142284 h 3005642"/>
              <a:gd name="connsiteX5-669" fmla="*/ 12209883 w 12217011"/>
              <a:gd name="connsiteY5-670" fmla="*/ 2999680 h 3005642"/>
              <a:gd name="connsiteX6-671" fmla="*/ 0 w 12217011"/>
              <a:gd name="connsiteY6-672" fmla="*/ 3005642 h 3005642"/>
              <a:gd name="connsiteX7-673" fmla="*/ 5961 w 12217011"/>
              <a:gd name="connsiteY7-674" fmla="*/ 532684 h 3005642"/>
              <a:gd name="connsiteX0-675" fmla="*/ 18661 w 12229711"/>
              <a:gd name="connsiteY0-676" fmla="*/ 532684 h 3005642"/>
              <a:gd name="connsiteX1-677" fmla="*/ 3962011 w 12229711"/>
              <a:gd name="connsiteY1-678" fmla="*/ 2264182 h 3005642"/>
              <a:gd name="connsiteX2-679" fmla="*/ 7391011 w 12229711"/>
              <a:gd name="connsiteY2-680" fmla="*/ 778283 h 3005642"/>
              <a:gd name="connsiteX3-681" fmla="*/ 10286611 w 12229711"/>
              <a:gd name="connsiteY3-682" fmla="*/ 2283232 h 3005642"/>
              <a:gd name="connsiteX4-683" fmla="*/ 12229711 w 12229711"/>
              <a:gd name="connsiteY4-684" fmla="*/ 1142284 h 3005642"/>
              <a:gd name="connsiteX5-685" fmla="*/ 12222583 w 12229711"/>
              <a:gd name="connsiteY5-686" fmla="*/ 2999680 h 3005642"/>
              <a:gd name="connsiteX6-687" fmla="*/ 0 w 12229711"/>
              <a:gd name="connsiteY6-688" fmla="*/ 3005642 h 3005642"/>
              <a:gd name="connsiteX7-689" fmla="*/ 18661 w 12229711"/>
              <a:gd name="connsiteY7-690" fmla="*/ 532684 h 3005642"/>
              <a:gd name="connsiteX0-691" fmla="*/ 2786 w 12213836"/>
              <a:gd name="connsiteY0-692" fmla="*/ 532684 h 3002467"/>
              <a:gd name="connsiteX1-693" fmla="*/ 3946136 w 12213836"/>
              <a:gd name="connsiteY1-694" fmla="*/ 2264182 h 3002467"/>
              <a:gd name="connsiteX2-695" fmla="*/ 7375136 w 12213836"/>
              <a:gd name="connsiteY2-696" fmla="*/ 778283 h 3002467"/>
              <a:gd name="connsiteX3-697" fmla="*/ 10270736 w 12213836"/>
              <a:gd name="connsiteY3-698" fmla="*/ 2283232 h 3002467"/>
              <a:gd name="connsiteX4-699" fmla="*/ 12213836 w 12213836"/>
              <a:gd name="connsiteY4-700" fmla="*/ 1142284 h 3002467"/>
              <a:gd name="connsiteX5-701" fmla="*/ 12206708 w 12213836"/>
              <a:gd name="connsiteY5-702" fmla="*/ 2999680 h 3002467"/>
              <a:gd name="connsiteX6-703" fmla="*/ 0 w 12213836"/>
              <a:gd name="connsiteY6-704" fmla="*/ 3002467 h 3002467"/>
              <a:gd name="connsiteX7-705" fmla="*/ 2786 w 12213836"/>
              <a:gd name="connsiteY7-706" fmla="*/ 532684 h 30024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65" y="connsiteY7-66"/>
              </a:cxn>
            </a:cxnLst>
            <a:rect l="l" t="t" r="r" b="b"/>
            <a:pathLst>
              <a:path w="12213836" h="3002467">
                <a:moveTo>
                  <a:pt x="2786" y="532684"/>
                </a:moveTo>
                <a:cubicBezTo>
                  <a:pt x="1964936" y="-1311991"/>
                  <a:pt x="2717411" y="2223249"/>
                  <a:pt x="3946136" y="2264182"/>
                </a:cubicBezTo>
                <a:cubicBezTo>
                  <a:pt x="5174861" y="2305115"/>
                  <a:pt x="6092436" y="832258"/>
                  <a:pt x="7375136" y="778283"/>
                </a:cubicBezTo>
                <a:cubicBezTo>
                  <a:pt x="8657836" y="724308"/>
                  <a:pt x="9464286" y="2222565"/>
                  <a:pt x="10270736" y="2283232"/>
                </a:cubicBezTo>
                <a:cubicBezTo>
                  <a:pt x="11077186" y="2343899"/>
                  <a:pt x="11889986" y="1459100"/>
                  <a:pt x="12213836" y="1142284"/>
                </a:cubicBezTo>
                <a:lnTo>
                  <a:pt x="12206708" y="2999680"/>
                </a:lnTo>
                <a:lnTo>
                  <a:pt x="0" y="3002467"/>
                </a:lnTo>
                <a:cubicBezTo>
                  <a:pt x="0" y="1949051"/>
                  <a:pt x="2786" y="1586100"/>
                  <a:pt x="2786" y="532684"/>
                </a:cubicBezTo>
                <a:close/>
              </a:path>
            </a:pathLst>
          </a:custGeom>
          <a:solidFill>
            <a:srgbClr val="FCFCFC">
              <a:alpha val="77000"/>
            </a:srgbClr>
          </a:solidFill>
          <a:ln>
            <a:noFill/>
          </a:ln>
          <a:effectLst>
            <a:outerShdw blurRad="50800" dist="38100" dir="16200000"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8" name="文本框 3"/>
          <p:cNvSpPr txBox="1"/>
          <p:nvPr userDrawn="1"/>
        </p:nvSpPr>
        <p:spPr>
          <a:xfrm>
            <a:off x="902638" y="561186"/>
            <a:ext cx="7350919" cy="1145540"/>
          </a:xfrm>
          <a:prstGeom prst="rect">
            <a:avLst/>
          </a:prstGeom>
          <a:noFill/>
        </p:spPr>
        <p:txBody>
          <a:bodyPr wrap="square" lIns="68580" tIns="34290" rIns="68580" bIns="34290" rtlCol="0">
            <a:spAutoFit/>
            <a:scene3d>
              <a:camera prst="orthographicFront"/>
              <a:lightRig rig="threePt" dir="t"/>
            </a:scene3d>
            <a:sp3d contourW="12700"/>
          </a:bodyPr>
          <a:lstStyle/>
          <a:p>
            <a:pPr algn="dist" defTabSz="685800">
              <a:defRPr/>
            </a:pPr>
            <a:r>
              <a:rPr lang="en-US" altLang="zh-CN" sz="5000" b="1" cap="all" dirty="0">
                <a:solidFill>
                  <a:prstClr val="white">
                    <a:alpha val="30000"/>
                  </a:prstClr>
                </a:solidFill>
                <a:latin typeface="微软雅黑" panose="020B0503020204020204" pitchFamily="34" charset="-122"/>
                <a:ea typeface="微软雅黑" panose="020B0503020204020204" pitchFamily="34" charset="-122"/>
                <a:cs typeface="Aharoni" panose="02010803020104030203" pitchFamily="2" charset="-79"/>
              </a:rPr>
              <a:t>design aesthetics</a:t>
            </a:r>
            <a:endParaRPr lang="en-US" altLang="zh-CN" sz="5000" b="1" cap="all" dirty="0">
              <a:solidFill>
                <a:prstClr val="white">
                  <a:alpha val="30000"/>
                </a:prstClr>
              </a:solidFill>
              <a:latin typeface="微软雅黑" panose="020B0503020204020204" pitchFamily="34" charset="-122"/>
              <a:ea typeface="微软雅黑" panose="020B0503020204020204" pitchFamily="34" charset="-122"/>
              <a:cs typeface="Aharoni" panose="02010803020104030203" pitchFamily="2" charset="-79"/>
            </a:endParaRPr>
          </a:p>
          <a:p>
            <a:pPr algn="dist" defTabSz="685800">
              <a:defRPr/>
            </a:pPr>
            <a:r>
              <a:rPr lang="en-US" altLang="zh-CN"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a:t>
            </a:r>
            <a:r>
              <a:rPr lang="zh-CN" altLang="en-US"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设计美学</a:t>
            </a:r>
            <a:r>
              <a:rPr lang="en-US" altLang="zh-CN"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a:t>
            </a:r>
            <a:endParaRPr lang="en-US" altLang="zh-CN"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endParaRPr>
          </a:p>
        </p:txBody>
      </p:sp>
      <p:sp>
        <p:nvSpPr>
          <p:cNvPr id="9" name="文本框 8"/>
          <p:cNvSpPr txBox="1"/>
          <p:nvPr userDrawn="1"/>
        </p:nvSpPr>
        <p:spPr>
          <a:xfrm>
            <a:off x="1087502" y="2153920"/>
            <a:ext cx="6981190" cy="561692"/>
          </a:xfrm>
          <a:prstGeom prst="rect">
            <a:avLst/>
          </a:prstGeom>
          <a:noFill/>
        </p:spPr>
        <p:txBody>
          <a:bodyPr wrap="square" lIns="68580" tIns="34290" rIns="68580" bIns="34290" rtlCol="0">
            <a:spAutoFit/>
            <a:scene3d>
              <a:camera prst="orthographicFront"/>
              <a:lightRig rig="threePt" dir="t"/>
            </a:scene3d>
            <a:sp3d contourW="12700"/>
          </a:bodyPr>
          <a:lstStyle/>
          <a:p>
            <a:pPr algn="ctr"/>
            <a:r>
              <a:rPr lang="zh-CN" altLang="en-US" sz="3200" b="1" dirty="0">
                <a:solidFill>
                  <a:schemeClr val="bg1"/>
                </a:solidFill>
                <a:latin typeface="微软雅黑" panose="020B0503020204020204" pitchFamily="34" charset="-122"/>
                <a:ea typeface="微软雅黑" panose="020B0503020204020204" pitchFamily="34" charset="-122"/>
              </a:rPr>
              <a:t>考点分析</a:t>
            </a:r>
            <a:endParaRPr lang="zh-CN" altLang="en-US" sz="32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最后一P">
    <p:spTree>
      <p:nvGrpSpPr>
        <p:cNvPr id="1" name=""/>
        <p:cNvGrpSpPr/>
        <p:nvPr/>
      </p:nvGrpSpPr>
      <p:grpSpPr>
        <a:xfrm>
          <a:off x="0" y="0"/>
          <a:ext cx="0" cy="0"/>
          <a:chOff x="0" y="0"/>
          <a:chExt cx="0" cy="0"/>
        </a:xfrm>
      </p:grpSpPr>
      <p:sp>
        <p:nvSpPr>
          <p:cNvPr id="6" name="Rectangle 5"/>
          <p:cNvSpPr/>
          <p:nvPr userDrawn="1"/>
        </p:nvSpPr>
        <p:spPr>
          <a:xfrm>
            <a:off x="-14288" y="3091299"/>
            <a:ext cx="9158288" cy="2100826"/>
          </a:xfrm>
          <a:custGeom>
            <a:avLst/>
            <a:gdLst>
              <a:gd name="connsiteX0" fmla="*/ 0 w 12192000"/>
              <a:gd name="connsiteY0" fmla="*/ 0 h 1807698"/>
              <a:gd name="connsiteX1" fmla="*/ 12192000 w 12192000"/>
              <a:gd name="connsiteY1" fmla="*/ 0 h 1807698"/>
              <a:gd name="connsiteX2" fmla="*/ 12192000 w 12192000"/>
              <a:gd name="connsiteY2" fmla="*/ 1807698 h 1807698"/>
              <a:gd name="connsiteX3" fmla="*/ 0 w 12192000"/>
              <a:gd name="connsiteY3" fmla="*/ 1807698 h 1807698"/>
              <a:gd name="connsiteX4" fmla="*/ 0 w 12192000"/>
              <a:gd name="connsiteY4" fmla="*/ 0 h 1807698"/>
              <a:gd name="connsiteX0-1" fmla="*/ 0 w 12192000"/>
              <a:gd name="connsiteY0-2" fmla="*/ 459252 h 2266950"/>
              <a:gd name="connsiteX1-3" fmla="*/ 2476500 w 12192000"/>
              <a:gd name="connsiteY1-4" fmla="*/ 0 h 2266950"/>
              <a:gd name="connsiteX2-5" fmla="*/ 12192000 w 12192000"/>
              <a:gd name="connsiteY2-6" fmla="*/ 459252 h 2266950"/>
              <a:gd name="connsiteX3-7" fmla="*/ 12192000 w 12192000"/>
              <a:gd name="connsiteY3-8" fmla="*/ 2266950 h 2266950"/>
              <a:gd name="connsiteX4-9" fmla="*/ 0 w 12192000"/>
              <a:gd name="connsiteY4-10" fmla="*/ 2266950 h 2266950"/>
              <a:gd name="connsiteX5" fmla="*/ 0 w 12192000"/>
              <a:gd name="connsiteY5" fmla="*/ 459252 h 2266950"/>
              <a:gd name="connsiteX0-11" fmla="*/ 0 w 12192000"/>
              <a:gd name="connsiteY0-12" fmla="*/ 459252 h 2266950"/>
              <a:gd name="connsiteX1-13" fmla="*/ 2476500 w 12192000"/>
              <a:gd name="connsiteY1-14" fmla="*/ 0 h 2266950"/>
              <a:gd name="connsiteX2-15" fmla="*/ 8572500 w 12192000"/>
              <a:gd name="connsiteY2-16" fmla="*/ 742950 h 2266950"/>
              <a:gd name="connsiteX3-17" fmla="*/ 12192000 w 12192000"/>
              <a:gd name="connsiteY3-18" fmla="*/ 459252 h 2266950"/>
              <a:gd name="connsiteX4-19" fmla="*/ 12192000 w 12192000"/>
              <a:gd name="connsiteY4-20" fmla="*/ 2266950 h 2266950"/>
              <a:gd name="connsiteX5-21" fmla="*/ 0 w 12192000"/>
              <a:gd name="connsiteY5-22" fmla="*/ 2266950 h 2266950"/>
              <a:gd name="connsiteX6" fmla="*/ 0 w 12192000"/>
              <a:gd name="connsiteY6" fmla="*/ 459252 h 2266950"/>
              <a:gd name="connsiteX0-23" fmla="*/ 0 w 12192000"/>
              <a:gd name="connsiteY0-24" fmla="*/ 944843 h 2752541"/>
              <a:gd name="connsiteX1-25" fmla="*/ 2476500 w 12192000"/>
              <a:gd name="connsiteY1-26" fmla="*/ 485591 h 2752541"/>
              <a:gd name="connsiteX2-27" fmla="*/ 10077450 w 12192000"/>
              <a:gd name="connsiteY2-28" fmla="*/ 9341 h 2752541"/>
              <a:gd name="connsiteX3-29" fmla="*/ 12192000 w 12192000"/>
              <a:gd name="connsiteY3-30" fmla="*/ 944843 h 2752541"/>
              <a:gd name="connsiteX4-31" fmla="*/ 12192000 w 12192000"/>
              <a:gd name="connsiteY4-32" fmla="*/ 2752541 h 2752541"/>
              <a:gd name="connsiteX5-33" fmla="*/ 0 w 12192000"/>
              <a:gd name="connsiteY5-34" fmla="*/ 2752541 h 2752541"/>
              <a:gd name="connsiteX6-35" fmla="*/ 0 w 12192000"/>
              <a:gd name="connsiteY6-36" fmla="*/ 944843 h 2752541"/>
              <a:gd name="connsiteX0-37" fmla="*/ 0 w 12192000"/>
              <a:gd name="connsiteY0-38" fmla="*/ 941882 h 2749580"/>
              <a:gd name="connsiteX1-39" fmla="*/ 2476500 w 12192000"/>
              <a:gd name="connsiteY1-40" fmla="*/ 482630 h 2749580"/>
              <a:gd name="connsiteX2-41" fmla="*/ 5829300 w 12192000"/>
              <a:gd name="connsiteY2-42" fmla="*/ 1282731 h 2749580"/>
              <a:gd name="connsiteX3-43" fmla="*/ 10077450 w 12192000"/>
              <a:gd name="connsiteY3-44" fmla="*/ 6380 h 2749580"/>
              <a:gd name="connsiteX4-45" fmla="*/ 12192000 w 12192000"/>
              <a:gd name="connsiteY4-46" fmla="*/ 941882 h 2749580"/>
              <a:gd name="connsiteX5-47" fmla="*/ 12192000 w 12192000"/>
              <a:gd name="connsiteY5-48" fmla="*/ 2749580 h 2749580"/>
              <a:gd name="connsiteX6-49" fmla="*/ 0 w 12192000"/>
              <a:gd name="connsiteY6-50" fmla="*/ 2749580 h 2749580"/>
              <a:gd name="connsiteX7" fmla="*/ 0 w 12192000"/>
              <a:gd name="connsiteY7" fmla="*/ 941882 h 2749580"/>
              <a:gd name="connsiteX0-51" fmla="*/ 0 w 12211050"/>
              <a:gd name="connsiteY0-52" fmla="*/ 51 h 2969799"/>
              <a:gd name="connsiteX1-53" fmla="*/ 2495550 w 12211050"/>
              <a:gd name="connsiteY1-54" fmla="*/ 702849 h 2969799"/>
              <a:gd name="connsiteX2-55" fmla="*/ 5848350 w 12211050"/>
              <a:gd name="connsiteY2-56" fmla="*/ 1502950 h 2969799"/>
              <a:gd name="connsiteX3-57" fmla="*/ 10096500 w 12211050"/>
              <a:gd name="connsiteY3-58" fmla="*/ 226599 h 2969799"/>
              <a:gd name="connsiteX4-59" fmla="*/ 12211050 w 12211050"/>
              <a:gd name="connsiteY4-60" fmla="*/ 1162101 h 2969799"/>
              <a:gd name="connsiteX5-61" fmla="*/ 12211050 w 12211050"/>
              <a:gd name="connsiteY5-62" fmla="*/ 2969799 h 2969799"/>
              <a:gd name="connsiteX6-63" fmla="*/ 19050 w 12211050"/>
              <a:gd name="connsiteY6-64" fmla="*/ 2969799 h 2969799"/>
              <a:gd name="connsiteX7-65" fmla="*/ 0 w 12211050"/>
              <a:gd name="connsiteY7-66" fmla="*/ 51 h 2969799"/>
              <a:gd name="connsiteX0-67" fmla="*/ 0 w 12211050"/>
              <a:gd name="connsiteY0-68" fmla="*/ 216058 h 3185806"/>
              <a:gd name="connsiteX1-69" fmla="*/ 2762250 w 12211050"/>
              <a:gd name="connsiteY1-70" fmla="*/ 4456 h 3185806"/>
              <a:gd name="connsiteX2-71" fmla="*/ 5848350 w 12211050"/>
              <a:gd name="connsiteY2-72" fmla="*/ 1718957 h 3185806"/>
              <a:gd name="connsiteX3-73" fmla="*/ 10096500 w 12211050"/>
              <a:gd name="connsiteY3-74" fmla="*/ 442606 h 3185806"/>
              <a:gd name="connsiteX4-75" fmla="*/ 12211050 w 12211050"/>
              <a:gd name="connsiteY4-76" fmla="*/ 1378108 h 3185806"/>
              <a:gd name="connsiteX5-77" fmla="*/ 12211050 w 12211050"/>
              <a:gd name="connsiteY5-78" fmla="*/ 3185806 h 3185806"/>
              <a:gd name="connsiteX6-79" fmla="*/ 19050 w 12211050"/>
              <a:gd name="connsiteY6-80" fmla="*/ 3185806 h 3185806"/>
              <a:gd name="connsiteX7-81" fmla="*/ 0 w 12211050"/>
              <a:gd name="connsiteY7-82" fmla="*/ 216058 h 3185806"/>
              <a:gd name="connsiteX0-83" fmla="*/ 0 w 12211050"/>
              <a:gd name="connsiteY0-84" fmla="*/ 217124 h 3186872"/>
              <a:gd name="connsiteX1-85" fmla="*/ 2762250 w 12211050"/>
              <a:gd name="connsiteY1-86" fmla="*/ 5522 h 3186872"/>
              <a:gd name="connsiteX2-87" fmla="*/ 5886450 w 12211050"/>
              <a:gd name="connsiteY2-88" fmla="*/ 1339023 h 3186872"/>
              <a:gd name="connsiteX3-89" fmla="*/ 10096500 w 12211050"/>
              <a:gd name="connsiteY3-90" fmla="*/ 443672 h 3186872"/>
              <a:gd name="connsiteX4-91" fmla="*/ 12211050 w 12211050"/>
              <a:gd name="connsiteY4-92" fmla="*/ 1379174 h 3186872"/>
              <a:gd name="connsiteX5-93" fmla="*/ 12211050 w 12211050"/>
              <a:gd name="connsiteY5-94" fmla="*/ 3186872 h 3186872"/>
              <a:gd name="connsiteX6-95" fmla="*/ 19050 w 12211050"/>
              <a:gd name="connsiteY6-96" fmla="*/ 3186872 h 3186872"/>
              <a:gd name="connsiteX7-97" fmla="*/ 0 w 12211050"/>
              <a:gd name="connsiteY7-98" fmla="*/ 217124 h 3186872"/>
              <a:gd name="connsiteX0-99" fmla="*/ 0 w 12211050"/>
              <a:gd name="connsiteY0-100" fmla="*/ 217124 h 3186872"/>
              <a:gd name="connsiteX1-101" fmla="*/ 2762250 w 12211050"/>
              <a:gd name="connsiteY1-102" fmla="*/ 5522 h 3186872"/>
              <a:gd name="connsiteX2-103" fmla="*/ 5886450 w 12211050"/>
              <a:gd name="connsiteY2-104" fmla="*/ 1339023 h 3186872"/>
              <a:gd name="connsiteX3-105" fmla="*/ 10096500 w 12211050"/>
              <a:gd name="connsiteY3-106" fmla="*/ 443672 h 3186872"/>
              <a:gd name="connsiteX4-107" fmla="*/ 12211050 w 12211050"/>
              <a:gd name="connsiteY4-108" fmla="*/ 1379174 h 3186872"/>
              <a:gd name="connsiteX5-109" fmla="*/ 12211050 w 12211050"/>
              <a:gd name="connsiteY5-110" fmla="*/ 3186872 h 3186872"/>
              <a:gd name="connsiteX6-111" fmla="*/ 19050 w 12211050"/>
              <a:gd name="connsiteY6-112" fmla="*/ 3186872 h 3186872"/>
              <a:gd name="connsiteX7-113" fmla="*/ 0 w 12211050"/>
              <a:gd name="connsiteY7-114" fmla="*/ 217124 h 3186872"/>
              <a:gd name="connsiteX0-115" fmla="*/ 0 w 12211050"/>
              <a:gd name="connsiteY0-116" fmla="*/ 217124 h 3186872"/>
              <a:gd name="connsiteX1-117" fmla="*/ 2762250 w 12211050"/>
              <a:gd name="connsiteY1-118" fmla="*/ 5522 h 3186872"/>
              <a:gd name="connsiteX2-119" fmla="*/ 5886450 w 12211050"/>
              <a:gd name="connsiteY2-120" fmla="*/ 1339023 h 3186872"/>
              <a:gd name="connsiteX3-121" fmla="*/ 10096500 w 12211050"/>
              <a:gd name="connsiteY3-122" fmla="*/ 443672 h 3186872"/>
              <a:gd name="connsiteX4-123" fmla="*/ 12211050 w 12211050"/>
              <a:gd name="connsiteY4-124" fmla="*/ 1379174 h 3186872"/>
              <a:gd name="connsiteX5-125" fmla="*/ 12211050 w 12211050"/>
              <a:gd name="connsiteY5-126" fmla="*/ 3186872 h 3186872"/>
              <a:gd name="connsiteX6-127" fmla="*/ 19050 w 12211050"/>
              <a:gd name="connsiteY6-128" fmla="*/ 3186872 h 3186872"/>
              <a:gd name="connsiteX7-129" fmla="*/ 0 w 12211050"/>
              <a:gd name="connsiteY7-130" fmla="*/ 217124 h 3186872"/>
              <a:gd name="connsiteX0-131" fmla="*/ 0 w 12211050"/>
              <a:gd name="connsiteY0-132" fmla="*/ 217124 h 3186872"/>
              <a:gd name="connsiteX1-133" fmla="*/ 2762250 w 12211050"/>
              <a:gd name="connsiteY1-134" fmla="*/ 5522 h 3186872"/>
              <a:gd name="connsiteX2-135" fmla="*/ 5886450 w 12211050"/>
              <a:gd name="connsiteY2-136" fmla="*/ 1339023 h 3186872"/>
              <a:gd name="connsiteX3-137" fmla="*/ 10096500 w 12211050"/>
              <a:gd name="connsiteY3-138" fmla="*/ 443672 h 3186872"/>
              <a:gd name="connsiteX4-139" fmla="*/ 12211050 w 12211050"/>
              <a:gd name="connsiteY4-140" fmla="*/ 1379174 h 3186872"/>
              <a:gd name="connsiteX5-141" fmla="*/ 12211050 w 12211050"/>
              <a:gd name="connsiteY5-142" fmla="*/ 3186872 h 3186872"/>
              <a:gd name="connsiteX6-143" fmla="*/ 19050 w 12211050"/>
              <a:gd name="connsiteY6-144" fmla="*/ 3186872 h 3186872"/>
              <a:gd name="connsiteX7-145" fmla="*/ 0 w 12211050"/>
              <a:gd name="connsiteY7-146" fmla="*/ 217124 h 3186872"/>
              <a:gd name="connsiteX0-147" fmla="*/ 0 w 12211050"/>
              <a:gd name="connsiteY0-148" fmla="*/ 217124 h 3186872"/>
              <a:gd name="connsiteX1-149" fmla="*/ 2762250 w 12211050"/>
              <a:gd name="connsiteY1-150" fmla="*/ 5522 h 3186872"/>
              <a:gd name="connsiteX2-151" fmla="*/ 5886450 w 12211050"/>
              <a:gd name="connsiteY2-152" fmla="*/ 1339023 h 3186872"/>
              <a:gd name="connsiteX3-153" fmla="*/ 10096500 w 12211050"/>
              <a:gd name="connsiteY3-154" fmla="*/ 443672 h 3186872"/>
              <a:gd name="connsiteX4-155" fmla="*/ 12211050 w 12211050"/>
              <a:gd name="connsiteY4-156" fmla="*/ 1379174 h 3186872"/>
              <a:gd name="connsiteX5-157" fmla="*/ 12211050 w 12211050"/>
              <a:gd name="connsiteY5-158" fmla="*/ 3186872 h 3186872"/>
              <a:gd name="connsiteX6-159" fmla="*/ 19050 w 12211050"/>
              <a:gd name="connsiteY6-160" fmla="*/ 3186872 h 3186872"/>
              <a:gd name="connsiteX7-161" fmla="*/ 0 w 12211050"/>
              <a:gd name="connsiteY7-162" fmla="*/ 217124 h 3186872"/>
              <a:gd name="connsiteX0-163" fmla="*/ 0 w 12211050"/>
              <a:gd name="connsiteY0-164" fmla="*/ 218035 h 3187783"/>
              <a:gd name="connsiteX1-165" fmla="*/ 2762250 w 12211050"/>
              <a:gd name="connsiteY1-166" fmla="*/ 6433 h 3187783"/>
              <a:gd name="connsiteX2-167" fmla="*/ 5886450 w 12211050"/>
              <a:gd name="connsiteY2-168" fmla="*/ 1339934 h 3187783"/>
              <a:gd name="connsiteX3-169" fmla="*/ 10096500 w 12211050"/>
              <a:gd name="connsiteY3-170" fmla="*/ 444583 h 3187783"/>
              <a:gd name="connsiteX4-171" fmla="*/ 12211050 w 12211050"/>
              <a:gd name="connsiteY4-172" fmla="*/ 1380085 h 3187783"/>
              <a:gd name="connsiteX5-173" fmla="*/ 12211050 w 12211050"/>
              <a:gd name="connsiteY5-174" fmla="*/ 3187783 h 3187783"/>
              <a:gd name="connsiteX6-175" fmla="*/ 19050 w 12211050"/>
              <a:gd name="connsiteY6-176" fmla="*/ 3187783 h 3187783"/>
              <a:gd name="connsiteX7-177" fmla="*/ 0 w 12211050"/>
              <a:gd name="connsiteY7-178" fmla="*/ 218035 h 3187783"/>
              <a:gd name="connsiteX0-179" fmla="*/ 0 w 12211050"/>
              <a:gd name="connsiteY0-180" fmla="*/ 217623 h 3187371"/>
              <a:gd name="connsiteX1-181" fmla="*/ 2762250 w 12211050"/>
              <a:gd name="connsiteY1-182" fmla="*/ 6021 h 3187371"/>
              <a:gd name="connsiteX2-183" fmla="*/ 5886450 w 12211050"/>
              <a:gd name="connsiteY2-184" fmla="*/ 1339522 h 3187371"/>
              <a:gd name="connsiteX3-185" fmla="*/ 10096500 w 12211050"/>
              <a:gd name="connsiteY3-186" fmla="*/ 444171 h 3187371"/>
              <a:gd name="connsiteX4-187" fmla="*/ 12211050 w 12211050"/>
              <a:gd name="connsiteY4-188" fmla="*/ 1379673 h 3187371"/>
              <a:gd name="connsiteX5-189" fmla="*/ 12211050 w 12211050"/>
              <a:gd name="connsiteY5-190" fmla="*/ 3187371 h 3187371"/>
              <a:gd name="connsiteX6-191" fmla="*/ 19050 w 12211050"/>
              <a:gd name="connsiteY6-192" fmla="*/ 3187371 h 3187371"/>
              <a:gd name="connsiteX7-193" fmla="*/ 0 w 12211050"/>
              <a:gd name="connsiteY7-194" fmla="*/ 217623 h 3187371"/>
              <a:gd name="connsiteX0-195" fmla="*/ 0 w 12211050"/>
              <a:gd name="connsiteY0-196" fmla="*/ 217700 h 3187448"/>
              <a:gd name="connsiteX1-197" fmla="*/ 2762250 w 12211050"/>
              <a:gd name="connsiteY1-198" fmla="*/ 6098 h 3187448"/>
              <a:gd name="connsiteX2-199" fmla="*/ 5886450 w 12211050"/>
              <a:gd name="connsiteY2-200" fmla="*/ 1339599 h 3187448"/>
              <a:gd name="connsiteX3-201" fmla="*/ 10096500 w 12211050"/>
              <a:gd name="connsiteY3-202" fmla="*/ 444248 h 3187448"/>
              <a:gd name="connsiteX4-203" fmla="*/ 12211050 w 12211050"/>
              <a:gd name="connsiteY4-204" fmla="*/ 1379750 h 3187448"/>
              <a:gd name="connsiteX5-205" fmla="*/ 12211050 w 12211050"/>
              <a:gd name="connsiteY5-206" fmla="*/ 3187448 h 3187448"/>
              <a:gd name="connsiteX6-207" fmla="*/ 19050 w 12211050"/>
              <a:gd name="connsiteY6-208" fmla="*/ 3187448 h 3187448"/>
              <a:gd name="connsiteX7-209" fmla="*/ 0 w 12211050"/>
              <a:gd name="connsiteY7-210" fmla="*/ 217700 h 3187448"/>
              <a:gd name="connsiteX0-211" fmla="*/ 0 w 12211050"/>
              <a:gd name="connsiteY0-212" fmla="*/ 272375 h 3242123"/>
              <a:gd name="connsiteX1-213" fmla="*/ 2762250 w 12211050"/>
              <a:gd name="connsiteY1-214" fmla="*/ 60773 h 3242123"/>
              <a:gd name="connsiteX2-215" fmla="*/ 5886450 w 12211050"/>
              <a:gd name="connsiteY2-216" fmla="*/ 1394274 h 3242123"/>
              <a:gd name="connsiteX3-217" fmla="*/ 10096500 w 12211050"/>
              <a:gd name="connsiteY3-218" fmla="*/ 498923 h 3242123"/>
              <a:gd name="connsiteX4-219" fmla="*/ 12211050 w 12211050"/>
              <a:gd name="connsiteY4-220" fmla="*/ 1434425 h 3242123"/>
              <a:gd name="connsiteX5-221" fmla="*/ 12211050 w 12211050"/>
              <a:gd name="connsiteY5-222" fmla="*/ 3242123 h 3242123"/>
              <a:gd name="connsiteX6-223" fmla="*/ 19050 w 12211050"/>
              <a:gd name="connsiteY6-224" fmla="*/ 3242123 h 3242123"/>
              <a:gd name="connsiteX7-225" fmla="*/ 0 w 12211050"/>
              <a:gd name="connsiteY7-226" fmla="*/ 272375 h 3242123"/>
              <a:gd name="connsiteX0-227" fmla="*/ 0 w 12211050"/>
              <a:gd name="connsiteY0-228" fmla="*/ 465835 h 3435583"/>
              <a:gd name="connsiteX1-229" fmla="*/ 2762250 w 12211050"/>
              <a:gd name="connsiteY1-230" fmla="*/ 254233 h 3435583"/>
              <a:gd name="connsiteX2-231" fmla="*/ 5886450 w 12211050"/>
              <a:gd name="connsiteY2-232" fmla="*/ 1587734 h 3435583"/>
              <a:gd name="connsiteX3-233" fmla="*/ 10096500 w 12211050"/>
              <a:gd name="connsiteY3-234" fmla="*/ 692383 h 3435583"/>
              <a:gd name="connsiteX4-235" fmla="*/ 12211050 w 12211050"/>
              <a:gd name="connsiteY4-236" fmla="*/ 1627885 h 3435583"/>
              <a:gd name="connsiteX5-237" fmla="*/ 12211050 w 12211050"/>
              <a:gd name="connsiteY5-238" fmla="*/ 3435583 h 3435583"/>
              <a:gd name="connsiteX6-239" fmla="*/ 19050 w 12211050"/>
              <a:gd name="connsiteY6-240" fmla="*/ 3435583 h 3435583"/>
              <a:gd name="connsiteX7-241" fmla="*/ 0 w 12211050"/>
              <a:gd name="connsiteY7-242" fmla="*/ 465835 h 3435583"/>
              <a:gd name="connsiteX0-243" fmla="*/ 0 w 12211050"/>
              <a:gd name="connsiteY0-244" fmla="*/ 465835 h 3435583"/>
              <a:gd name="connsiteX1-245" fmla="*/ 2762250 w 12211050"/>
              <a:gd name="connsiteY1-246" fmla="*/ 254233 h 3435583"/>
              <a:gd name="connsiteX2-247" fmla="*/ 5886450 w 12211050"/>
              <a:gd name="connsiteY2-248" fmla="*/ 1587734 h 3435583"/>
              <a:gd name="connsiteX3-249" fmla="*/ 10096500 w 12211050"/>
              <a:gd name="connsiteY3-250" fmla="*/ 692383 h 3435583"/>
              <a:gd name="connsiteX4-251" fmla="*/ 12211050 w 12211050"/>
              <a:gd name="connsiteY4-252" fmla="*/ 1627885 h 3435583"/>
              <a:gd name="connsiteX5-253" fmla="*/ 12211050 w 12211050"/>
              <a:gd name="connsiteY5-254" fmla="*/ 3435583 h 3435583"/>
              <a:gd name="connsiteX6-255" fmla="*/ 37711 w 12211050"/>
              <a:gd name="connsiteY6-256" fmla="*/ 2913069 h 3435583"/>
              <a:gd name="connsiteX7-257" fmla="*/ 0 w 12211050"/>
              <a:gd name="connsiteY7-258" fmla="*/ 465835 h 3435583"/>
              <a:gd name="connsiteX0-259" fmla="*/ 0 w 12211050"/>
              <a:gd name="connsiteY0-260" fmla="*/ 465835 h 3435583"/>
              <a:gd name="connsiteX1-261" fmla="*/ 2762250 w 12211050"/>
              <a:gd name="connsiteY1-262" fmla="*/ 254233 h 3435583"/>
              <a:gd name="connsiteX2-263" fmla="*/ 5886450 w 12211050"/>
              <a:gd name="connsiteY2-264" fmla="*/ 1587734 h 3435583"/>
              <a:gd name="connsiteX3-265" fmla="*/ 10096500 w 12211050"/>
              <a:gd name="connsiteY3-266" fmla="*/ 692383 h 3435583"/>
              <a:gd name="connsiteX4-267" fmla="*/ 12211050 w 12211050"/>
              <a:gd name="connsiteY4-268" fmla="*/ 1627885 h 3435583"/>
              <a:gd name="connsiteX5-269" fmla="*/ 12211050 w 12211050"/>
              <a:gd name="connsiteY5-270" fmla="*/ 3435583 h 3435583"/>
              <a:gd name="connsiteX6-271" fmla="*/ 37711 w 12211050"/>
              <a:gd name="connsiteY6-272" fmla="*/ 2763779 h 3435583"/>
              <a:gd name="connsiteX7-273" fmla="*/ 0 w 12211050"/>
              <a:gd name="connsiteY7-274" fmla="*/ 465835 h 3435583"/>
              <a:gd name="connsiteX0-275" fmla="*/ 1490 w 12212540"/>
              <a:gd name="connsiteY0-276" fmla="*/ 465835 h 3435583"/>
              <a:gd name="connsiteX1-277" fmla="*/ 2763740 w 12212540"/>
              <a:gd name="connsiteY1-278" fmla="*/ 254233 h 3435583"/>
              <a:gd name="connsiteX2-279" fmla="*/ 5887940 w 12212540"/>
              <a:gd name="connsiteY2-280" fmla="*/ 1587734 h 3435583"/>
              <a:gd name="connsiteX3-281" fmla="*/ 10097990 w 12212540"/>
              <a:gd name="connsiteY3-282" fmla="*/ 692383 h 3435583"/>
              <a:gd name="connsiteX4-283" fmla="*/ 12212540 w 12212540"/>
              <a:gd name="connsiteY4-284" fmla="*/ 1627885 h 3435583"/>
              <a:gd name="connsiteX5-285" fmla="*/ 12212540 w 12212540"/>
              <a:gd name="connsiteY5-286" fmla="*/ 3435583 h 3435583"/>
              <a:gd name="connsiteX6-287" fmla="*/ 1879 w 12212540"/>
              <a:gd name="connsiteY6-288" fmla="*/ 2763779 h 3435583"/>
              <a:gd name="connsiteX7-289" fmla="*/ 1490 w 12212540"/>
              <a:gd name="connsiteY7-290" fmla="*/ 465835 h 3435583"/>
              <a:gd name="connsiteX0-291" fmla="*/ 0 w 12211050"/>
              <a:gd name="connsiteY0-292" fmla="*/ 465835 h 3435583"/>
              <a:gd name="connsiteX1-293" fmla="*/ 2762250 w 12211050"/>
              <a:gd name="connsiteY1-294" fmla="*/ 254233 h 3435583"/>
              <a:gd name="connsiteX2-295" fmla="*/ 5886450 w 12211050"/>
              <a:gd name="connsiteY2-296" fmla="*/ 1587734 h 3435583"/>
              <a:gd name="connsiteX3-297" fmla="*/ 10096500 w 12211050"/>
              <a:gd name="connsiteY3-298" fmla="*/ 692383 h 3435583"/>
              <a:gd name="connsiteX4-299" fmla="*/ 12211050 w 12211050"/>
              <a:gd name="connsiteY4-300" fmla="*/ 1627885 h 3435583"/>
              <a:gd name="connsiteX5-301" fmla="*/ 12211050 w 12211050"/>
              <a:gd name="connsiteY5-302" fmla="*/ 3435583 h 3435583"/>
              <a:gd name="connsiteX6-303" fmla="*/ 37711 w 12211050"/>
              <a:gd name="connsiteY6-304" fmla="*/ 2763779 h 3435583"/>
              <a:gd name="connsiteX7-305" fmla="*/ 0 w 12211050"/>
              <a:gd name="connsiteY7-306" fmla="*/ 465835 h 3435583"/>
              <a:gd name="connsiteX0-307" fmla="*/ 0 w 12211050"/>
              <a:gd name="connsiteY0-308" fmla="*/ 465835 h 3435583"/>
              <a:gd name="connsiteX1-309" fmla="*/ 2762250 w 12211050"/>
              <a:gd name="connsiteY1-310" fmla="*/ 254233 h 3435583"/>
              <a:gd name="connsiteX2-311" fmla="*/ 5886450 w 12211050"/>
              <a:gd name="connsiteY2-312" fmla="*/ 1587734 h 3435583"/>
              <a:gd name="connsiteX3-313" fmla="*/ 10096500 w 12211050"/>
              <a:gd name="connsiteY3-314" fmla="*/ 692383 h 3435583"/>
              <a:gd name="connsiteX4-315" fmla="*/ 12211050 w 12211050"/>
              <a:gd name="connsiteY4-316" fmla="*/ 1627885 h 3435583"/>
              <a:gd name="connsiteX5-317" fmla="*/ 12211050 w 12211050"/>
              <a:gd name="connsiteY5-318" fmla="*/ 3435583 h 3435583"/>
              <a:gd name="connsiteX6-319" fmla="*/ 19050 w 12211050"/>
              <a:gd name="connsiteY6-320" fmla="*/ 2763779 h 3435583"/>
              <a:gd name="connsiteX7-321" fmla="*/ 0 w 12211050"/>
              <a:gd name="connsiteY7-322" fmla="*/ 465835 h 3435583"/>
              <a:gd name="connsiteX0-323" fmla="*/ 0 w 12211050"/>
              <a:gd name="connsiteY0-324" fmla="*/ 465835 h 2782440"/>
              <a:gd name="connsiteX1-325" fmla="*/ 2762250 w 12211050"/>
              <a:gd name="connsiteY1-326" fmla="*/ 254233 h 2782440"/>
              <a:gd name="connsiteX2-327" fmla="*/ 5886450 w 12211050"/>
              <a:gd name="connsiteY2-328" fmla="*/ 1587734 h 2782440"/>
              <a:gd name="connsiteX3-329" fmla="*/ 10096500 w 12211050"/>
              <a:gd name="connsiteY3-330" fmla="*/ 692383 h 2782440"/>
              <a:gd name="connsiteX4-331" fmla="*/ 12211050 w 12211050"/>
              <a:gd name="connsiteY4-332" fmla="*/ 1627885 h 2782440"/>
              <a:gd name="connsiteX5-333" fmla="*/ 12192389 w 12211050"/>
              <a:gd name="connsiteY5-334" fmla="*/ 2782440 h 2782440"/>
              <a:gd name="connsiteX6-335" fmla="*/ 19050 w 12211050"/>
              <a:gd name="connsiteY6-336" fmla="*/ 2763779 h 2782440"/>
              <a:gd name="connsiteX7-337" fmla="*/ 0 w 12211050"/>
              <a:gd name="connsiteY7-338" fmla="*/ 465835 h 2782440"/>
              <a:gd name="connsiteX0-339" fmla="*/ 0 w 12211050"/>
              <a:gd name="connsiteY0-340" fmla="*/ 465835 h 2801101"/>
              <a:gd name="connsiteX1-341" fmla="*/ 2762250 w 12211050"/>
              <a:gd name="connsiteY1-342" fmla="*/ 254233 h 2801101"/>
              <a:gd name="connsiteX2-343" fmla="*/ 5886450 w 12211050"/>
              <a:gd name="connsiteY2-344" fmla="*/ 1587734 h 2801101"/>
              <a:gd name="connsiteX3-345" fmla="*/ 10096500 w 12211050"/>
              <a:gd name="connsiteY3-346" fmla="*/ 692383 h 2801101"/>
              <a:gd name="connsiteX4-347" fmla="*/ 12211050 w 12211050"/>
              <a:gd name="connsiteY4-348" fmla="*/ 1627885 h 2801101"/>
              <a:gd name="connsiteX5-349" fmla="*/ 12211050 w 12211050"/>
              <a:gd name="connsiteY5-350" fmla="*/ 2801101 h 2801101"/>
              <a:gd name="connsiteX6-351" fmla="*/ 19050 w 12211050"/>
              <a:gd name="connsiteY6-352" fmla="*/ 2763779 h 2801101"/>
              <a:gd name="connsiteX7-353" fmla="*/ 0 w 12211050"/>
              <a:gd name="connsiteY7-354" fmla="*/ 465835 h 28011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65" y="connsiteY7-66"/>
              </a:cxn>
            </a:cxnLst>
            <a:rect l="l" t="t" r="r" b="b"/>
            <a:pathLst>
              <a:path w="12211050" h="2801101">
                <a:moveTo>
                  <a:pt x="0" y="465835"/>
                </a:moveTo>
                <a:cubicBezTo>
                  <a:pt x="457200" y="-64390"/>
                  <a:pt x="1793875" y="-151825"/>
                  <a:pt x="2762250" y="254233"/>
                </a:cubicBezTo>
                <a:cubicBezTo>
                  <a:pt x="3730625" y="660291"/>
                  <a:pt x="4664075" y="1514709"/>
                  <a:pt x="5886450" y="1587734"/>
                </a:cubicBezTo>
                <a:cubicBezTo>
                  <a:pt x="7108825" y="1660759"/>
                  <a:pt x="9029700" y="590099"/>
                  <a:pt x="10096500" y="692383"/>
                </a:cubicBezTo>
                <a:cubicBezTo>
                  <a:pt x="11163300" y="794667"/>
                  <a:pt x="11506200" y="1316051"/>
                  <a:pt x="12211050" y="1627885"/>
                </a:cubicBezTo>
                <a:lnTo>
                  <a:pt x="12211050" y="2801101"/>
                </a:lnTo>
                <a:lnTo>
                  <a:pt x="19050" y="2763779"/>
                </a:lnTo>
                <a:cubicBezTo>
                  <a:pt x="12700" y="1773863"/>
                  <a:pt x="6350" y="1455751"/>
                  <a:pt x="0" y="465835"/>
                </a:cubicBezTo>
                <a:close/>
              </a:path>
            </a:pathLst>
          </a:custGeom>
          <a:solidFill>
            <a:schemeClr val="bg1">
              <a:alpha val="49000"/>
            </a:schemeClr>
          </a:solidFill>
          <a:ln>
            <a:noFill/>
          </a:ln>
          <a:effectLst>
            <a:outerShdw blurRad="50800" dist="38100" dir="16200000"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7" name="Rectangle 5"/>
          <p:cNvSpPr/>
          <p:nvPr userDrawn="1"/>
        </p:nvSpPr>
        <p:spPr>
          <a:xfrm>
            <a:off x="-2090" y="2898287"/>
            <a:ext cx="9160377" cy="2251850"/>
          </a:xfrm>
          <a:custGeom>
            <a:avLst/>
            <a:gdLst>
              <a:gd name="connsiteX0" fmla="*/ 0 w 12192000"/>
              <a:gd name="connsiteY0" fmla="*/ 0 h 1807698"/>
              <a:gd name="connsiteX1" fmla="*/ 12192000 w 12192000"/>
              <a:gd name="connsiteY1" fmla="*/ 0 h 1807698"/>
              <a:gd name="connsiteX2" fmla="*/ 12192000 w 12192000"/>
              <a:gd name="connsiteY2" fmla="*/ 1807698 h 1807698"/>
              <a:gd name="connsiteX3" fmla="*/ 0 w 12192000"/>
              <a:gd name="connsiteY3" fmla="*/ 1807698 h 1807698"/>
              <a:gd name="connsiteX4" fmla="*/ 0 w 12192000"/>
              <a:gd name="connsiteY4" fmla="*/ 0 h 1807698"/>
              <a:gd name="connsiteX0-1" fmla="*/ 0 w 12192000"/>
              <a:gd name="connsiteY0-2" fmla="*/ 459252 h 2266950"/>
              <a:gd name="connsiteX1-3" fmla="*/ 2476500 w 12192000"/>
              <a:gd name="connsiteY1-4" fmla="*/ 0 h 2266950"/>
              <a:gd name="connsiteX2-5" fmla="*/ 12192000 w 12192000"/>
              <a:gd name="connsiteY2-6" fmla="*/ 459252 h 2266950"/>
              <a:gd name="connsiteX3-7" fmla="*/ 12192000 w 12192000"/>
              <a:gd name="connsiteY3-8" fmla="*/ 2266950 h 2266950"/>
              <a:gd name="connsiteX4-9" fmla="*/ 0 w 12192000"/>
              <a:gd name="connsiteY4-10" fmla="*/ 2266950 h 2266950"/>
              <a:gd name="connsiteX5" fmla="*/ 0 w 12192000"/>
              <a:gd name="connsiteY5" fmla="*/ 459252 h 2266950"/>
              <a:gd name="connsiteX0-11" fmla="*/ 0 w 12192000"/>
              <a:gd name="connsiteY0-12" fmla="*/ 459252 h 2266950"/>
              <a:gd name="connsiteX1-13" fmla="*/ 2476500 w 12192000"/>
              <a:gd name="connsiteY1-14" fmla="*/ 0 h 2266950"/>
              <a:gd name="connsiteX2-15" fmla="*/ 8572500 w 12192000"/>
              <a:gd name="connsiteY2-16" fmla="*/ 742950 h 2266950"/>
              <a:gd name="connsiteX3-17" fmla="*/ 12192000 w 12192000"/>
              <a:gd name="connsiteY3-18" fmla="*/ 459252 h 2266950"/>
              <a:gd name="connsiteX4-19" fmla="*/ 12192000 w 12192000"/>
              <a:gd name="connsiteY4-20" fmla="*/ 2266950 h 2266950"/>
              <a:gd name="connsiteX5-21" fmla="*/ 0 w 12192000"/>
              <a:gd name="connsiteY5-22" fmla="*/ 2266950 h 2266950"/>
              <a:gd name="connsiteX6" fmla="*/ 0 w 12192000"/>
              <a:gd name="connsiteY6" fmla="*/ 459252 h 2266950"/>
              <a:gd name="connsiteX0-23" fmla="*/ 0 w 12192000"/>
              <a:gd name="connsiteY0-24" fmla="*/ 944843 h 2752541"/>
              <a:gd name="connsiteX1-25" fmla="*/ 2476500 w 12192000"/>
              <a:gd name="connsiteY1-26" fmla="*/ 485591 h 2752541"/>
              <a:gd name="connsiteX2-27" fmla="*/ 10077450 w 12192000"/>
              <a:gd name="connsiteY2-28" fmla="*/ 9341 h 2752541"/>
              <a:gd name="connsiteX3-29" fmla="*/ 12192000 w 12192000"/>
              <a:gd name="connsiteY3-30" fmla="*/ 944843 h 2752541"/>
              <a:gd name="connsiteX4-31" fmla="*/ 12192000 w 12192000"/>
              <a:gd name="connsiteY4-32" fmla="*/ 2752541 h 2752541"/>
              <a:gd name="connsiteX5-33" fmla="*/ 0 w 12192000"/>
              <a:gd name="connsiteY5-34" fmla="*/ 2752541 h 2752541"/>
              <a:gd name="connsiteX6-35" fmla="*/ 0 w 12192000"/>
              <a:gd name="connsiteY6-36" fmla="*/ 944843 h 2752541"/>
              <a:gd name="connsiteX0-37" fmla="*/ 0 w 12192000"/>
              <a:gd name="connsiteY0-38" fmla="*/ 941882 h 2749580"/>
              <a:gd name="connsiteX1-39" fmla="*/ 2476500 w 12192000"/>
              <a:gd name="connsiteY1-40" fmla="*/ 482630 h 2749580"/>
              <a:gd name="connsiteX2-41" fmla="*/ 5829300 w 12192000"/>
              <a:gd name="connsiteY2-42" fmla="*/ 1282731 h 2749580"/>
              <a:gd name="connsiteX3-43" fmla="*/ 10077450 w 12192000"/>
              <a:gd name="connsiteY3-44" fmla="*/ 6380 h 2749580"/>
              <a:gd name="connsiteX4-45" fmla="*/ 12192000 w 12192000"/>
              <a:gd name="connsiteY4-46" fmla="*/ 941882 h 2749580"/>
              <a:gd name="connsiteX5-47" fmla="*/ 12192000 w 12192000"/>
              <a:gd name="connsiteY5-48" fmla="*/ 2749580 h 2749580"/>
              <a:gd name="connsiteX6-49" fmla="*/ 0 w 12192000"/>
              <a:gd name="connsiteY6-50" fmla="*/ 2749580 h 2749580"/>
              <a:gd name="connsiteX7" fmla="*/ 0 w 12192000"/>
              <a:gd name="connsiteY7" fmla="*/ 941882 h 2749580"/>
              <a:gd name="connsiteX0-51" fmla="*/ 0 w 12211050"/>
              <a:gd name="connsiteY0-52" fmla="*/ 51 h 2969799"/>
              <a:gd name="connsiteX1-53" fmla="*/ 2495550 w 12211050"/>
              <a:gd name="connsiteY1-54" fmla="*/ 702849 h 2969799"/>
              <a:gd name="connsiteX2-55" fmla="*/ 5848350 w 12211050"/>
              <a:gd name="connsiteY2-56" fmla="*/ 1502950 h 2969799"/>
              <a:gd name="connsiteX3-57" fmla="*/ 10096500 w 12211050"/>
              <a:gd name="connsiteY3-58" fmla="*/ 226599 h 2969799"/>
              <a:gd name="connsiteX4-59" fmla="*/ 12211050 w 12211050"/>
              <a:gd name="connsiteY4-60" fmla="*/ 1162101 h 2969799"/>
              <a:gd name="connsiteX5-61" fmla="*/ 12211050 w 12211050"/>
              <a:gd name="connsiteY5-62" fmla="*/ 2969799 h 2969799"/>
              <a:gd name="connsiteX6-63" fmla="*/ 19050 w 12211050"/>
              <a:gd name="connsiteY6-64" fmla="*/ 2969799 h 2969799"/>
              <a:gd name="connsiteX7-65" fmla="*/ 0 w 12211050"/>
              <a:gd name="connsiteY7-66" fmla="*/ 51 h 2969799"/>
              <a:gd name="connsiteX0-67" fmla="*/ 0 w 12211050"/>
              <a:gd name="connsiteY0-68" fmla="*/ 216058 h 3185806"/>
              <a:gd name="connsiteX1-69" fmla="*/ 2762250 w 12211050"/>
              <a:gd name="connsiteY1-70" fmla="*/ 4456 h 3185806"/>
              <a:gd name="connsiteX2-71" fmla="*/ 5848350 w 12211050"/>
              <a:gd name="connsiteY2-72" fmla="*/ 1718957 h 3185806"/>
              <a:gd name="connsiteX3-73" fmla="*/ 10096500 w 12211050"/>
              <a:gd name="connsiteY3-74" fmla="*/ 442606 h 3185806"/>
              <a:gd name="connsiteX4-75" fmla="*/ 12211050 w 12211050"/>
              <a:gd name="connsiteY4-76" fmla="*/ 1378108 h 3185806"/>
              <a:gd name="connsiteX5-77" fmla="*/ 12211050 w 12211050"/>
              <a:gd name="connsiteY5-78" fmla="*/ 3185806 h 3185806"/>
              <a:gd name="connsiteX6-79" fmla="*/ 19050 w 12211050"/>
              <a:gd name="connsiteY6-80" fmla="*/ 3185806 h 3185806"/>
              <a:gd name="connsiteX7-81" fmla="*/ 0 w 12211050"/>
              <a:gd name="connsiteY7-82" fmla="*/ 216058 h 3185806"/>
              <a:gd name="connsiteX0-83" fmla="*/ 0 w 12211050"/>
              <a:gd name="connsiteY0-84" fmla="*/ 217124 h 3186872"/>
              <a:gd name="connsiteX1-85" fmla="*/ 2762250 w 12211050"/>
              <a:gd name="connsiteY1-86" fmla="*/ 5522 h 3186872"/>
              <a:gd name="connsiteX2-87" fmla="*/ 5886450 w 12211050"/>
              <a:gd name="connsiteY2-88" fmla="*/ 1339023 h 3186872"/>
              <a:gd name="connsiteX3-89" fmla="*/ 10096500 w 12211050"/>
              <a:gd name="connsiteY3-90" fmla="*/ 443672 h 3186872"/>
              <a:gd name="connsiteX4-91" fmla="*/ 12211050 w 12211050"/>
              <a:gd name="connsiteY4-92" fmla="*/ 1379174 h 3186872"/>
              <a:gd name="connsiteX5-93" fmla="*/ 12211050 w 12211050"/>
              <a:gd name="connsiteY5-94" fmla="*/ 3186872 h 3186872"/>
              <a:gd name="connsiteX6-95" fmla="*/ 19050 w 12211050"/>
              <a:gd name="connsiteY6-96" fmla="*/ 3186872 h 3186872"/>
              <a:gd name="connsiteX7-97" fmla="*/ 0 w 12211050"/>
              <a:gd name="connsiteY7-98" fmla="*/ 217124 h 3186872"/>
              <a:gd name="connsiteX0-99" fmla="*/ 0 w 12211050"/>
              <a:gd name="connsiteY0-100" fmla="*/ 217124 h 3186872"/>
              <a:gd name="connsiteX1-101" fmla="*/ 2762250 w 12211050"/>
              <a:gd name="connsiteY1-102" fmla="*/ 5522 h 3186872"/>
              <a:gd name="connsiteX2-103" fmla="*/ 5886450 w 12211050"/>
              <a:gd name="connsiteY2-104" fmla="*/ 1339023 h 3186872"/>
              <a:gd name="connsiteX3-105" fmla="*/ 10096500 w 12211050"/>
              <a:gd name="connsiteY3-106" fmla="*/ 443672 h 3186872"/>
              <a:gd name="connsiteX4-107" fmla="*/ 12211050 w 12211050"/>
              <a:gd name="connsiteY4-108" fmla="*/ 1379174 h 3186872"/>
              <a:gd name="connsiteX5-109" fmla="*/ 12211050 w 12211050"/>
              <a:gd name="connsiteY5-110" fmla="*/ 3186872 h 3186872"/>
              <a:gd name="connsiteX6-111" fmla="*/ 19050 w 12211050"/>
              <a:gd name="connsiteY6-112" fmla="*/ 3186872 h 3186872"/>
              <a:gd name="connsiteX7-113" fmla="*/ 0 w 12211050"/>
              <a:gd name="connsiteY7-114" fmla="*/ 217124 h 3186872"/>
              <a:gd name="connsiteX0-115" fmla="*/ 0 w 12211050"/>
              <a:gd name="connsiteY0-116" fmla="*/ 217124 h 3186872"/>
              <a:gd name="connsiteX1-117" fmla="*/ 2762250 w 12211050"/>
              <a:gd name="connsiteY1-118" fmla="*/ 5522 h 3186872"/>
              <a:gd name="connsiteX2-119" fmla="*/ 5886450 w 12211050"/>
              <a:gd name="connsiteY2-120" fmla="*/ 1339023 h 3186872"/>
              <a:gd name="connsiteX3-121" fmla="*/ 10096500 w 12211050"/>
              <a:gd name="connsiteY3-122" fmla="*/ 443672 h 3186872"/>
              <a:gd name="connsiteX4-123" fmla="*/ 12211050 w 12211050"/>
              <a:gd name="connsiteY4-124" fmla="*/ 1379174 h 3186872"/>
              <a:gd name="connsiteX5-125" fmla="*/ 12211050 w 12211050"/>
              <a:gd name="connsiteY5-126" fmla="*/ 3186872 h 3186872"/>
              <a:gd name="connsiteX6-127" fmla="*/ 19050 w 12211050"/>
              <a:gd name="connsiteY6-128" fmla="*/ 3186872 h 3186872"/>
              <a:gd name="connsiteX7-129" fmla="*/ 0 w 12211050"/>
              <a:gd name="connsiteY7-130" fmla="*/ 217124 h 3186872"/>
              <a:gd name="connsiteX0-131" fmla="*/ 0 w 12211050"/>
              <a:gd name="connsiteY0-132" fmla="*/ 217124 h 3186872"/>
              <a:gd name="connsiteX1-133" fmla="*/ 2762250 w 12211050"/>
              <a:gd name="connsiteY1-134" fmla="*/ 5522 h 3186872"/>
              <a:gd name="connsiteX2-135" fmla="*/ 5886450 w 12211050"/>
              <a:gd name="connsiteY2-136" fmla="*/ 1339023 h 3186872"/>
              <a:gd name="connsiteX3-137" fmla="*/ 10096500 w 12211050"/>
              <a:gd name="connsiteY3-138" fmla="*/ 443672 h 3186872"/>
              <a:gd name="connsiteX4-139" fmla="*/ 12211050 w 12211050"/>
              <a:gd name="connsiteY4-140" fmla="*/ 1379174 h 3186872"/>
              <a:gd name="connsiteX5-141" fmla="*/ 12211050 w 12211050"/>
              <a:gd name="connsiteY5-142" fmla="*/ 3186872 h 3186872"/>
              <a:gd name="connsiteX6-143" fmla="*/ 19050 w 12211050"/>
              <a:gd name="connsiteY6-144" fmla="*/ 3186872 h 3186872"/>
              <a:gd name="connsiteX7-145" fmla="*/ 0 w 12211050"/>
              <a:gd name="connsiteY7-146" fmla="*/ 217124 h 3186872"/>
              <a:gd name="connsiteX0-147" fmla="*/ 0 w 12211050"/>
              <a:gd name="connsiteY0-148" fmla="*/ 217124 h 3186872"/>
              <a:gd name="connsiteX1-149" fmla="*/ 2762250 w 12211050"/>
              <a:gd name="connsiteY1-150" fmla="*/ 5522 h 3186872"/>
              <a:gd name="connsiteX2-151" fmla="*/ 5886450 w 12211050"/>
              <a:gd name="connsiteY2-152" fmla="*/ 1339023 h 3186872"/>
              <a:gd name="connsiteX3-153" fmla="*/ 10096500 w 12211050"/>
              <a:gd name="connsiteY3-154" fmla="*/ 443672 h 3186872"/>
              <a:gd name="connsiteX4-155" fmla="*/ 12211050 w 12211050"/>
              <a:gd name="connsiteY4-156" fmla="*/ 1379174 h 3186872"/>
              <a:gd name="connsiteX5-157" fmla="*/ 12211050 w 12211050"/>
              <a:gd name="connsiteY5-158" fmla="*/ 3186872 h 3186872"/>
              <a:gd name="connsiteX6-159" fmla="*/ 19050 w 12211050"/>
              <a:gd name="connsiteY6-160" fmla="*/ 3186872 h 3186872"/>
              <a:gd name="connsiteX7-161" fmla="*/ 0 w 12211050"/>
              <a:gd name="connsiteY7-162" fmla="*/ 217124 h 3186872"/>
              <a:gd name="connsiteX0-163" fmla="*/ 0 w 12211050"/>
              <a:gd name="connsiteY0-164" fmla="*/ 218035 h 3187783"/>
              <a:gd name="connsiteX1-165" fmla="*/ 2762250 w 12211050"/>
              <a:gd name="connsiteY1-166" fmla="*/ 6433 h 3187783"/>
              <a:gd name="connsiteX2-167" fmla="*/ 5886450 w 12211050"/>
              <a:gd name="connsiteY2-168" fmla="*/ 1339934 h 3187783"/>
              <a:gd name="connsiteX3-169" fmla="*/ 10096500 w 12211050"/>
              <a:gd name="connsiteY3-170" fmla="*/ 444583 h 3187783"/>
              <a:gd name="connsiteX4-171" fmla="*/ 12211050 w 12211050"/>
              <a:gd name="connsiteY4-172" fmla="*/ 1380085 h 3187783"/>
              <a:gd name="connsiteX5-173" fmla="*/ 12211050 w 12211050"/>
              <a:gd name="connsiteY5-174" fmla="*/ 3187783 h 3187783"/>
              <a:gd name="connsiteX6-175" fmla="*/ 19050 w 12211050"/>
              <a:gd name="connsiteY6-176" fmla="*/ 3187783 h 3187783"/>
              <a:gd name="connsiteX7-177" fmla="*/ 0 w 12211050"/>
              <a:gd name="connsiteY7-178" fmla="*/ 218035 h 3187783"/>
              <a:gd name="connsiteX0-179" fmla="*/ 0 w 12211050"/>
              <a:gd name="connsiteY0-180" fmla="*/ 217623 h 3187371"/>
              <a:gd name="connsiteX1-181" fmla="*/ 2762250 w 12211050"/>
              <a:gd name="connsiteY1-182" fmla="*/ 6021 h 3187371"/>
              <a:gd name="connsiteX2-183" fmla="*/ 5886450 w 12211050"/>
              <a:gd name="connsiteY2-184" fmla="*/ 1339522 h 3187371"/>
              <a:gd name="connsiteX3-185" fmla="*/ 10096500 w 12211050"/>
              <a:gd name="connsiteY3-186" fmla="*/ 444171 h 3187371"/>
              <a:gd name="connsiteX4-187" fmla="*/ 12211050 w 12211050"/>
              <a:gd name="connsiteY4-188" fmla="*/ 1379673 h 3187371"/>
              <a:gd name="connsiteX5-189" fmla="*/ 12211050 w 12211050"/>
              <a:gd name="connsiteY5-190" fmla="*/ 3187371 h 3187371"/>
              <a:gd name="connsiteX6-191" fmla="*/ 19050 w 12211050"/>
              <a:gd name="connsiteY6-192" fmla="*/ 3187371 h 3187371"/>
              <a:gd name="connsiteX7-193" fmla="*/ 0 w 12211050"/>
              <a:gd name="connsiteY7-194" fmla="*/ 217623 h 3187371"/>
              <a:gd name="connsiteX0-195" fmla="*/ 0 w 12211050"/>
              <a:gd name="connsiteY0-196" fmla="*/ 217700 h 3187448"/>
              <a:gd name="connsiteX1-197" fmla="*/ 2762250 w 12211050"/>
              <a:gd name="connsiteY1-198" fmla="*/ 6098 h 3187448"/>
              <a:gd name="connsiteX2-199" fmla="*/ 5886450 w 12211050"/>
              <a:gd name="connsiteY2-200" fmla="*/ 1339599 h 3187448"/>
              <a:gd name="connsiteX3-201" fmla="*/ 10096500 w 12211050"/>
              <a:gd name="connsiteY3-202" fmla="*/ 444248 h 3187448"/>
              <a:gd name="connsiteX4-203" fmla="*/ 12211050 w 12211050"/>
              <a:gd name="connsiteY4-204" fmla="*/ 1379750 h 3187448"/>
              <a:gd name="connsiteX5-205" fmla="*/ 12211050 w 12211050"/>
              <a:gd name="connsiteY5-206" fmla="*/ 3187448 h 3187448"/>
              <a:gd name="connsiteX6-207" fmla="*/ 19050 w 12211050"/>
              <a:gd name="connsiteY6-208" fmla="*/ 3187448 h 3187448"/>
              <a:gd name="connsiteX7-209" fmla="*/ 0 w 12211050"/>
              <a:gd name="connsiteY7-210" fmla="*/ 217700 h 3187448"/>
              <a:gd name="connsiteX0-211" fmla="*/ 0 w 12211050"/>
              <a:gd name="connsiteY0-212" fmla="*/ 272375 h 3242123"/>
              <a:gd name="connsiteX1-213" fmla="*/ 2762250 w 12211050"/>
              <a:gd name="connsiteY1-214" fmla="*/ 60773 h 3242123"/>
              <a:gd name="connsiteX2-215" fmla="*/ 5886450 w 12211050"/>
              <a:gd name="connsiteY2-216" fmla="*/ 1394274 h 3242123"/>
              <a:gd name="connsiteX3-217" fmla="*/ 10096500 w 12211050"/>
              <a:gd name="connsiteY3-218" fmla="*/ 498923 h 3242123"/>
              <a:gd name="connsiteX4-219" fmla="*/ 12211050 w 12211050"/>
              <a:gd name="connsiteY4-220" fmla="*/ 1434425 h 3242123"/>
              <a:gd name="connsiteX5-221" fmla="*/ 12211050 w 12211050"/>
              <a:gd name="connsiteY5-222" fmla="*/ 3242123 h 3242123"/>
              <a:gd name="connsiteX6-223" fmla="*/ 19050 w 12211050"/>
              <a:gd name="connsiteY6-224" fmla="*/ 3242123 h 3242123"/>
              <a:gd name="connsiteX7-225" fmla="*/ 0 w 12211050"/>
              <a:gd name="connsiteY7-226" fmla="*/ 272375 h 3242123"/>
              <a:gd name="connsiteX0-227" fmla="*/ 0 w 12211050"/>
              <a:gd name="connsiteY0-228" fmla="*/ 465835 h 3435583"/>
              <a:gd name="connsiteX1-229" fmla="*/ 2762250 w 12211050"/>
              <a:gd name="connsiteY1-230" fmla="*/ 254233 h 3435583"/>
              <a:gd name="connsiteX2-231" fmla="*/ 5886450 w 12211050"/>
              <a:gd name="connsiteY2-232" fmla="*/ 1587734 h 3435583"/>
              <a:gd name="connsiteX3-233" fmla="*/ 10096500 w 12211050"/>
              <a:gd name="connsiteY3-234" fmla="*/ 692383 h 3435583"/>
              <a:gd name="connsiteX4-235" fmla="*/ 12211050 w 12211050"/>
              <a:gd name="connsiteY4-236" fmla="*/ 1627885 h 3435583"/>
              <a:gd name="connsiteX5-237" fmla="*/ 12211050 w 12211050"/>
              <a:gd name="connsiteY5-238" fmla="*/ 3435583 h 3435583"/>
              <a:gd name="connsiteX6-239" fmla="*/ 19050 w 12211050"/>
              <a:gd name="connsiteY6-240" fmla="*/ 3435583 h 3435583"/>
              <a:gd name="connsiteX7-241" fmla="*/ 0 w 12211050"/>
              <a:gd name="connsiteY7-242" fmla="*/ 465835 h 3435583"/>
              <a:gd name="connsiteX0-243" fmla="*/ 0 w 12211050"/>
              <a:gd name="connsiteY0-244" fmla="*/ 887167 h 3190165"/>
              <a:gd name="connsiteX1-245" fmla="*/ 2762250 w 12211050"/>
              <a:gd name="connsiteY1-246" fmla="*/ 8815 h 3190165"/>
              <a:gd name="connsiteX2-247" fmla="*/ 5886450 w 12211050"/>
              <a:gd name="connsiteY2-248" fmla="*/ 1342316 h 3190165"/>
              <a:gd name="connsiteX3-249" fmla="*/ 10096500 w 12211050"/>
              <a:gd name="connsiteY3-250" fmla="*/ 446965 h 3190165"/>
              <a:gd name="connsiteX4-251" fmla="*/ 12211050 w 12211050"/>
              <a:gd name="connsiteY4-252" fmla="*/ 1382467 h 3190165"/>
              <a:gd name="connsiteX5-253" fmla="*/ 12211050 w 12211050"/>
              <a:gd name="connsiteY5-254" fmla="*/ 3190165 h 3190165"/>
              <a:gd name="connsiteX6-255" fmla="*/ 19050 w 12211050"/>
              <a:gd name="connsiteY6-256" fmla="*/ 3190165 h 3190165"/>
              <a:gd name="connsiteX7-257" fmla="*/ 0 w 12211050"/>
              <a:gd name="connsiteY7-258" fmla="*/ 887167 h 3190165"/>
              <a:gd name="connsiteX0-259" fmla="*/ 0 w 12211050"/>
              <a:gd name="connsiteY0-260" fmla="*/ 449482 h 2752480"/>
              <a:gd name="connsiteX1-261" fmla="*/ 2800350 w 12211050"/>
              <a:gd name="connsiteY1-262" fmla="*/ 1361830 h 2752480"/>
              <a:gd name="connsiteX2-263" fmla="*/ 5886450 w 12211050"/>
              <a:gd name="connsiteY2-264" fmla="*/ 904631 h 2752480"/>
              <a:gd name="connsiteX3-265" fmla="*/ 10096500 w 12211050"/>
              <a:gd name="connsiteY3-266" fmla="*/ 9280 h 2752480"/>
              <a:gd name="connsiteX4-267" fmla="*/ 12211050 w 12211050"/>
              <a:gd name="connsiteY4-268" fmla="*/ 944782 h 2752480"/>
              <a:gd name="connsiteX5-269" fmla="*/ 12211050 w 12211050"/>
              <a:gd name="connsiteY5-270" fmla="*/ 2752480 h 2752480"/>
              <a:gd name="connsiteX6-271" fmla="*/ 19050 w 12211050"/>
              <a:gd name="connsiteY6-272" fmla="*/ 2752480 h 2752480"/>
              <a:gd name="connsiteX7-273" fmla="*/ 0 w 12211050"/>
              <a:gd name="connsiteY7-274" fmla="*/ 449482 h 2752480"/>
              <a:gd name="connsiteX0-275" fmla="*/ 0 w 12211050"/>
              <a:gd name="connsiteY0-276" fmla="*/ 458004 h 2761002"/>
              <a:gd name="connsiteX1-277" fmla="*/ 2800350 w 12211050"/>
              <a:gd name="connsiteY1-278" fmla="*/ 1370352 h 2761002"/>
              <a:gd name="connsiteX2-279" fmla="*/ 5848350 w 12211050"/>
              <a:gd name="connsiteY2-280" fmla="*/ 417853 h 2761002"/>
              <a:gd name="connsiteX3-281" fmla="*/ 10096500 w 12211050"/>
              <a:gd name="connsiteY3-282" fmla="*/ 17802 h 2761002"/>
              <a:gd name="connsiteX4-283" fmla="*/ 12211050 w 12211050"/>
              <a:gd name="connsiteY4-284" fmla="*/ 953304 h 2761002"/>
              <a:gd name="connsiteX5-285" fmla="*/ 12211050 w 12211050"/>
              <a:gd name="connsiteY5-286" fmla="*/ 2761002 h 2761002"/>
              <a:gd name="connsiteX6-287" fmla="*/ 19050 w 12211050"/>
              <a:gd name="connsiteY6-288" fmla="*/ 2761002 h 2761002"/>
              <a:gd name="connsiteX7-289" fmla="*/ 0 w 12211050"/>
              <a:gd name="connsiteY7-290" fmla="*/ 458004 h 2761002"/>
              <a:gd name="connsiteX0-291" fmla="*/ 0 w 12211050"/>
              <a:gd name="connsiteY0-292" fmla="*/ 116677 h 2419675"/>
              <a:gd name="connsiteX1-293" fmla="*/ 2800350 w 12211050"/>
              <a:gd name="connsiteY1-294" fmla="*/ 1029025 h 2419675"/>
              <a:gd name="connsiteX2-295" fmla="*/ 5848350 w 12211050"/>
              <a:gd name="connsiteY2-296" fmla="*/ 76526 h 2419675"/>
              <a:gd name="connsiteX3-297" fmla="*/ 10287000 w 12211050"/>
              <a:gd name="connsiteY3-298" fmla="*/ 857575 h 2419675"/>
              <a:gd name="connsiteX4-299" fmla="*/ 12211050 w 12211050"/>
              <a:gd name="connsiteY4-300" fmla="*/ 611977 h 2419675"/>
              <a:gd name="connsiteX5-301" fmla="*/ 12211050 w 12211050"/>
              <a:gd name="connsiteY5-302" fmla="*/ 2419675 h 2419675"/>
              <a:gd name="connsiteX6-303" fmla="*/ 19050 w 12211050"/>
              <a:gd name="connsiteY6-304" fmla="*/ 2419675 h 2419675"/>
              <a:gd name="connsiteX7-305" fmla="*/ 0 w 12211050"/>
              <a:gd name="connsiteY7-306" fmla="*/ 116677 h 2419675"/>
              <a:gd name="connsiteX0-307" fmla="*/ 0 w 12211050"/>
              <a:gd name="connsiteY0-308" fmla="*/ 116677 h 2419675"/>
              <a:gd name="connsiteX1-309" fmla="*/ 2800350 w 12211050"/>
              <a:gd name="connsiteY1-310" fmla="*/ 1029025 h 2419675"/>
              <a:gd name="connsiteX2-311" fmla="*/ 5848350 w 12211050"/>
              <a:gd name="connsiteY2-312" fmla="*/ 76526 h 2419675"/>
              <a:gd name="connsiteX3-313" fmla="*/ 10287000 w 12211050"/>
              <a:gd name="connsiteY3-314" fmla="*/ 857575 h 2419675"/>
              <a:gd name="connsiteX4-315" fmla="*/ 12211050 w 12211050"/>
              <a:gd name="connsiteY4-316" fmla="*/ 611977 h 2419675"/>
              <a:gd name="connsiteX5-317" fmla="*/ 12211050 w 12211050"/>
              <a:gd name="connsiteY5-318" fmla="*/ 2419675 h 2419675"/>
              <a:gd name="connsiteX6-319" fmla="*/ 19050 w 12211050"/>
              <a:gd name="connsiteY6-320" fmla="*/ 2419675 h 2419675"/>
              <a:gd name="connsiteX7-321" fmla="*/ 0 w 12211050"/>
              <a:gd name="connsiteY7-322" fmla="*/ 116677 h 2419675"/>
              <a:gd name="connsiteX0-323" fmla="*/ 0 w 12211050"/>
              <a:gd name="connsiteY0-324" fmla="*/ 116677 h 2419675"/>
              <a:gd name="connsiteX1-325" fmla="*/ 2800350 w 12211050"/>
              <a:gd name="connsiteY1-326" fmla="*/ 1029025 h 2419675"/>
              <a:gd name="connsiteX2-327" fmla="*/ 5848350 w 12211050"/>
              <a:gd name="connsiteY2-328" fmla="*/ 76526 h 2419675"/>
              <a:gd name="connsiteX3-329" fmla="*/ 10287000 w 12211050"/>
              <a:gd name="connsiteY3-330" fmla="*/ 1009975 h 2419675"/>
              <a:gd name="connsiteX4-331" fmla="*/ 12211050 w 12211050"/>
              <a:gd name="connsiteY4-332" fmla="*/ 611977 h 2419675"/>
              <a:gd name="connsiteX5-333" fmla="*/ 12211050 w 12211050"/>
              <a:gd name="connsiteY5-334" fmla="*/ 2419675 h 2419675"/>
              <a:gd name="connsiteX6-335" fmla="*/ 19050 w 12211050"/>
              <a:gd name="connsiteY6-336" fmla="*/ 2419675 h 2419675"/>
              <a:gd name="connsiteX7-337" fmla="*/ 0 w 12211050"/>
              <a:gd name="connsiteY7-338" fmla="*/ 116677 h 2419675"/>
              <a:gd name="connsiteX0-339" fmla="*/ 0 w 12211050"/>
              <a:gd name="connsiteY0-340" fmla="*/ 116677 h 2419675"/>
              <a:gd name="connsiteX1-341" fmla="*/ 2800350 w 12211050"/>
              <a:gd name="connsiteY1-342" fmla="*/ 1029025 h 2419675"/>
              <a:gd name="connsiteX2-343" fmla="*/ 5848350 w 12211050"/>
              <a:gd name="connsiteY2-344" fmla="*/ 76526 h 2419675"/>
              <a:gd name="connsiteX3-345" fmla="*/ 10287000 w 12211050"/>
              <a:gd name="connsiteY3-346" fmla="*/ 1009975 h 2419675"/>
              <a:gd name="connsiteX4-347" fmla="*/ 12211050 w 12211050"/>
              <a:gd name="connsiteY4-348" fmla="*/ 611977 h 2419675"/>
              <a:gd name="connsiteX5-349" fmla="*/ 12211050 w 12211050"/>
              <a:gd name="connsiteY5-350" fmla="*/ 2419675 h 2419675"/>
              <a:gd name="connsiteX6-351" fmla="*/ 19050 w 12211050"/>
              <a:gd name="connsiteY6-352" fmla="*/ 2419675 h 2419675"/>
              <a:gd name="connsiteX7-353" fmla="*/ 0 w 12211050"/>
              <a:gd name="connsiteY7-354" fmla="*/ 116677 h 2419675"/>
              <a:gd name="connsiteX0-355" fmla="*/ 0 w 12211050"/>
              <a:gd name="connsiteY0-356" fmla="*/ 116677 h 2419675"/>
              <a:gd name="connsiteX1-357" fmla="*/ 2800350 w 12211050"/>
              <a:gd name="connsiteY1-358" fmla="*/ 1029025 h 2419675"/>
              <a:gd name="connsiteX2-359" fmla="*/ 5848350 w 12211050"/>
              <a:gd name="connsiteY2-360" fmla="*/ 76526 h 2419675"/>
              <a:gd name="connsiteX3-361" fmla="*/ 10287000 w 12211050"/>
              <a:gd name="connsiteY3-362" fmla="*/ 1009975 h 2419675"/>
              <a:gd name="connsiteX4-363" fmla="*/ 12211050 w 12211050"/>
              <a:gd name="connsiteY4-364" fmla="*/ 611977 h 2419675"/>
              <a:gd name="connsiteX5-365" fmla="*/ 12211050 w 12211050"/>
              <a:gd name="connsiteY5-366" fmla="*/ 2419675 h 2419675"/>
              <a:gd name="connsiteX6-367" fmla="*/ 19050 w 12211050"/>
              <a:gd name="connsiteY6-368" fmla="*/ 2419675 h 2419675"/>
              <a:gd name="connsiteX7-369" fmla="*/ 0 w 12211050"/>
              <a:gd name="connsiteY7-370" fmla="*/ 116677 h 2419675"/>
              <a:gd name="connsiteX0-371" fmla="*/ 0 w 12211050"/>
              <a:gd name="connsiteY0-372" fmla="*/ 258205 h 2561203"/>
              <a:gd name="connsiteX1-373" fmla="*/ 2800350 w 12211050"/>
              <a:gd name="connsiteY1-374" fmla="*/ 1170553 h 2561203"/>
              <a:gd name="connsiteX2-375" fmla="*/ 6134100 w 12211050"/>
              <a:gd name="connsiteY2-376" fmla="*/ 8504 h 2561203"/>
              <a:gd name="connsiteX3-377" fmla="*/ 10287000 w 12211050"/>
              <a:gd name="connsiteY3-378" fmla="*/ 1151503 h 2561203"/>
              <a:gd name="connsiteX4-379" fmla="*/ 12211050 w 12211050"/>
              <a:gd name="connsiteY4-380" fmla="*/ 753505 h 2561203"/>
              <a:gd name="connsiteX5-381" fmla="*/ 12211050 w 12211050"/>
              <a:gd name="connsiteY5-382" fmla="*/ 2561203 h 2561203"/>
              <a:gd name="connsiteX6-383" fmla="*/ 19050 w 12211050"/>
              <a:gd name="connsiteY6-384" fmla="*/ 2561203 h 2561203"/>
              <a:gd name="connsiteX7-385" fmla="*/ 0 w 12211050"/>
              <a:gd name="connsiteY7-386" fmla="*/ 258205 h 2561203"/>
              <a:gd name="connsiteX0-387" fmla="*/ 0 w 12211050"/>
              <a:gd name="connsiteY0-388" fmla="*/ 258205 h 2561203"/>
              <a:gd name="connsiteX1-389" fmla="*/ 2800350 w 12211050"/>
              <a:gd name="connsiteY1-390" fmla="*/ 1170553 h 2561203"/>
              <a:gd name="connsiteX2-391" fmla="*/ 6134100 w 12211050"/>
              <a:gd name="connsiteY2-392" fmla="*/ 8504 h 2561203"/>
              <a:gd name="connsiteX3-393" fmla="*/ 10287000 w 12211050"/>
              <a:gd name="connsiteY3-394" fmla="*/ 1151503 h 2561203"/>
              <a:gd name="connsiteX4-395" fmla="*/ 12211050 w 12211050"/>
              <a:gd name="connsiteY4-396" fmla="*/ 753505 h 2561203"/>
              <a:gd name="connsiteX5-397" fmla="*/ 12211050 w 12211050"/>
              <a:gd name="connsiteY5-398" fmla="*/ 2561203 h 2561203"/>
              <a:gd name="connsiteX6-399" fmla="*/ 19050 w 12211050"/>
              <a:gd name="connsiteY6-400" fmla="*/ 2561203 h 2561203"/>
              <a:gd name="connsiteX7-401" fmla="*/ 0 w 12211050"/>
              <a:gd name="connsiteY7-402" fmla="*/ 258205 h 2561203"/>
              <a:gd name="connsiteX0-403" fmla="*/ 0 w 12230100"/>
              <a:gd name="connsiteY0-404" fmla="*/ 257675 h 2560673"/>
              <a:gd name="connsiteX1-405" fmla="*/ 2800350 w 12230100"/>
              <a:gd name="connsiteY1-406" fmla="*/ 1170023 h 2560673"/>
              <a:gd name="connsiteX2-407" fmla="*/ 6134100 w 12230100"/>
              <a:gd name="connsiteY2-408" fmla="*/ 7974 h 2560673"/>
              <a:gd name="connsiteX3-409" fmla="*/ 10287000 w 12230100"/>
              <a:gd name="connsiteY3-410" fmla="*/ 1150973 h 2560673"/>
              <a:gd name="connsiteX4-411" fmla="*/ 12230100 w 12230100"/>
              <a:gd name="connsiteY4-412" fmla="*/ 257675 h 2560673"/>
              <a:gd name="connsiteX5-413" fmla="*/ 12211050 w 12230100"/>
              <a:gd name="connsiteY5-414" fmla="*/ 2560673 h 2560673"/>
              <a:gd name="connsiteX6-415" fmla="*/ 19050 w 12230100"/>
              <a:gd name="connsiteY6-416" fmla="*/ 2560673 h 2560673"/>
              <a:gd name="connsiteX7-417" fmla="*/ 0 w 12230100"/>
              <a:gd name="connsiteY7-418" fmla="*/ 257675 h 2560673"/>
              <a:gd name="connsiteX0-419" fmla="*/ 0 w 12230100"/>
              <a:gd name="connsiteY0-420" fmla="*/ 257433 h 2560431"/>
              <a:gd name="connsiteX1-421" fmla="*/ 2800350 w 12230100"/>
              <a:gd name="connsiteY1-422" fmla="*/ 1169781 h 2560431"/>
              <a:gd name="connsiteX2-423" fmla="*/ 6134100 w 12230100"/>
              <a:gd name="connsiteY2-424" fmla="*/ 7732 h 2560431"/>
              <a:gd name="connsiteX3-425" fmla="*/ 10287000 w 12230100"/>
              <a:gd name="connsiteY3-426" fmla="*/ 1150731 h 2560431"/>
              <a:gd name="connsiteX4-427" fmla="*/ 12230100 w 12230100"/>
              <a:gd name="connsiteY4-428" fmla="*/ 9783 h 2560431"/>
              <a:gd name="connsiteX5-429" fmla="*/ 12211050 w 12230100"/>
              <a:gd name="connsiteY5-430" fmla="*/ 2560431 h 2560431"/>
              <a:gd name="connsiteX6-431" fmla="*/ 19050 w 12230100"/>
              <a:gd name="connsiteY6-432" fmla="*/ 2560431 h 2560431"/>
              <a:gd name="connsiteX7-433" fmla="*/ 0 w 12230100"/>
              <a:gd name="connsiteY7-434" fmla="*/ 257433 h 2560431"/>
              <a:gd name="connsiteX0-435" fmla="*/ 0 w 12230100"/>
              <a:gd name="connsiteY0-436" fmla="*/ 257433 h 2560431"/>
              <a:gd name="connsiteX1-437" fmla="*/ 2800350 w 12230100"/>
              <a:gd name="connsiteY1-438" fmla="*/ 1169781 h 2560431"/>
              <a:gd name="connsiteX2-439" fmla="*/ 6134100 w 12230100"/>
              <a:gd name="connsiteY2-440" fmla="*/ 7732 h 2560431"/>
              <a:gd name="connsiteX3-441" fmla="*/ 10287000 w 12230100"/>
              <a:gd name="connsiteY3-442" fmla="*/ 1150731 h 2560431"/>
              <a:gd name="connsiteX4-443" fmla="*/ 12230100 w 12230100"/>
              <a:gd name="connsiteY4-444" fmla="*/ 9783 h 2560431"/>
              <a:gd name="connsiteX5-445" fmla="*/ 12211050 w 12230100"/>
              <a:gd name="connsiteY5-446" fmla="*/ 2560431 h 2560431"/>
              <a:gd name="connsiteX6-447" fmla="*/ 19050 w 12230100"/>
              <a:gd name="connsiteY6-448" fmla="*/ 2560431 h 2560431"/>
              <a:gd name="connsiteX7-449" fmla="*/ 0 w 12230100"/>
              <a:gd name="connsiteY7-450" fmla="*/ 257433 h 2560431"/>
              <a:gd name="connsiteX0-451" fmla="*/ 0 w 12230100"/>
              <a:gd name="connsiteY0-452" fmla="*/ 617958 h 2920956"/>
              <a:gd name="connsiteX1-453" fmla="*/ 2800350 w 12230100"/>
              <a:gd name="connsiteY1-454" fmla="*/ 1530306 h 2920956"/>
              <a:gd name="connsiteX2-455" fmla="*/ 7391400 w 12230100"/>
              <a:gd name="connsiteY2-456" fmla="*/ 6307 h 2920956"/>
              <a:gd name="connsiteX3-457" fmla="*/ 10287000 w 12230100"/>
              <a:gd name="connsiteY3-458" fmla="*/ 1511256 h 2920956"/>
              <a:gd name="connsiteX4-459" fmla="*/ 12230100 w 12230100"/>
              <a:gd name="connsiteY4-460" fmla="*/ 370308 h 2920956"/>
              <a:gd name="connsiteX5-461" fmla="*/ 12211050 w 12230100"/>
              <a:gd name="connsiteY5-462" fmla="*/ 2920956 h 2920956"/>
              <a:gd name="connsiteX6-463" fmla="*/ 19050 w 12230100"/>
              <a:gd name="connsiteY6-464" fmla="*/ 2920956 h 2920956"/>
              <a:gd name="connsiteX7-465" fmla="*/ 0 w 12230100"/>
              <a:gd name="connsiteY7-466" fmla="*/ 617958 h 2920956"/>
              <a:gd name="connsiteX0-467" fmla="*/ 0 w 12230100"/>
              <a:gd name="connsiteY0-468" fmla="*/ 612496 h 2915494"/>
              <a:gd name="connsiteX1-469" fmla="*/ 2800350 w 12230100"/>
              <a:gd name="connsiteY1-470" fmla="*/ 1524844 h 2915494"/>
              <a:gd name="connsiteX2-471" fmla="*/ 7391400 w 12230100"/>
              <a:gd name="connsiteY2-472" fmla="*/ 845 h 2915494"/>
              <a:gd name="connsiteX3-473" fmla="*/ 10287000 w 12230100"/>
              <a:gd name="connsiteY3-474" fmla="*/ 1505794 h 2915494"/>
              <a:gd name="connsiteX4-475" fmla="*/ 12230100 w 12230100"/>
              <a:gd name="connsiteY4-476" fmla="*/ 364846 h 2915494"/>
              <a:gd name="connsiteX5-477" fmla="*/ 12211050 w 12230100"/>
              <a:gd name="connsiteY5-478" fmla="*/ 2915494 h 2915494"/>
              <a:gd name="connsiteX6-479" fmla="*/ 19050 w 12230100"/>
              <a:gd name="connsiteY6-480" fmla="*/ 2915494 h 2915494"/>
              <a:gd name="connsiteX7-481" fmla="*/ 0 w 12230100"/>
              <a:gd name="connsiteY7-482" fmla="*/ 612496 h 2915494"/>
              <a:gd name="connsiteX0-483" fmla="*/ 0 w 12230100"/>
              <a:gd name="connsiteY0-484" fmla="*/ 611657 h 2914655"/>
              <a:gd name="connsiteX1-485" fmla="*/ 3962400 w 12230100"/>
              <a:gd name="connsiteY1-486" fmla="*/ 1485905 h 2914655"/>
              <a:gd name="connsiteX2-487" fmla="*/ 7391400 w 12230100"/>
              <a:gd name="connsiteY2-488" fmla="*/ 6 h 2914655"/>
              <a:gd name="connsiteX3-489" fmla="*/ 10287000 w 12230100"/>
              <a:gd name="connsiteY3-490" fmla="*/ 1504955 h 2914655"/>
              <a:gd name="connsiteX4-491" fmla="*/ 12230100 w 12230100"/>
              <a:gd name="connsiteY4-492" fmla="*/ 364007 h 2914655"/>
              <a:gd name="connsiteX5-493" fmla="*/ 12211050 w 12230100"/>
              <a:gd name="connsiteY5-494" fmla="*/ 2914655 h 2914655"/>
              <a:gd name="connsiteX6-495" fmla="*/ 19050 w 12230100"/>
              <a:gd name="connsiteY6-496" fmla="*/ 2914655 h 2914655"/>
              <a:gd name="connsiteX7-497" fmla="*/ 0 w 12230100"/>
              <a:gd name="connsiteY7-498" fmla="*/ 611657 h 2914655"/>
              <a:gd name="connsiteX0-499" fmla="*/ 0 w 12230100"/>
              <a:gd name="connsiteY0-500" fmla="*/ 611657 h 2914655"/>
              <a:gd name="connsiteX1-501" fmla="*/ 3962400 w 12230100"/>
              <a:gd name="connsiteY1-502" fmla="*/ 1485905 h 2914655"/>
              <a:gd name="connsiteX2-503" fmla="*/ 7391400 w 12230100"/>
              <a:gd name="connsiteY2-504" fmla="*/ 6 h 2914655"/>
              <a:gd name="connsiteX3-505" fmla="*/ 10287000 w 12230100"/>
              <a:gd name="connsiteY3-506" fmla="*/ 1504955 h 2914655"/>
              <a:gd name="connsiteX4-507" fmla="*/ 12230100 w 12230100"/>
              <a:gd name="connsiteY4-508" fmla="*/ 364007 h 2914655"/>
              <a:gd name="connsiteX5-509" fmla="*/ 12211050 w 12230100"/>
              <a:gd name="connsiteY5-510" fmla="*/ 2914655 h 2914655"/>
              <a:gd name="connsiteX6-511" fmla="*/ 19050 w 12230100"/>
              <a:gd name="connsiteY6-512" fmla="*/ 2914655 h 2914655"/>
              <a:gd name="connsiteX7-513" fmla="*/ 0 w 12230100"/>
              <a:gd name="connsiteY7-514" fmla="*/ 611657 h 2914655"/>
              <a:gd name="connsiteX0-515" fmla="*/ 0 w 12230100"/>
              <a:gd name="connsiteY0-516" fmla="*/ 626619 h 2929617"/>
              <a:gd name="connsiteX1-517" fmla="*/ 3962400 w 12230100"/>
              <a:gd name="connsiteY1-518" fmla="*/ 1500867 h 2929617"/>
              <a:gd name="connsiteX2-519" fmla="*/ 7391400 w 12230100"/>
              <a:gd name="connsiteY2-520" fmla="*/ 14968 h 2929617"/>
              <a:gd name="connsiteX3-521" fmla="*/ 10287000 w 12230100"/>
              <a:gd name="connsiteY3-522" fmla="*/ 1519917 h 2929617"/>
              <a:gd name="connsiteX4-523" fmla="*/ 12230100 w 12230100"/>
              <a:gd name="connsiteY4-524" fmla="*/ 378969 h 2929617"/>
              <a:gd name="connsiteX5-525" fmla="*/ 12211050 w 12230100"/>
              <a:gd name="connsiteY5-526" fmla="*/ 2929617 h 2929617"/>
              <a:gd name="connsiteX6-527" fmla="*/ 19050 w 12230100"/>
              <a:gd name="connsiteY6-528" fmla="*/ 2929617 h 2929617"/>
              <a:gd name="connsiteX7-529" fmla="*/ 0 w 12230100"/>
              <a:gd name="connsiteY7-530" fmla="*/ 626619 h 2929617"/>
              <a:gd name="connsiteX0-531" fmla="*/ 0 w 12230100"/>
              <a:gd name="connsiteY0-532" fmla="*/ 613075 h 2916073"/>
              <a:gd name="connsiteX1-533" fmla="*/ 3962400 w 12230100"/>
              <a:gd name="connsiteY1-534" fmla="*/ 1487323 h 2916073"/>
              <a:gd name="connsiteX2-535" fmla="*/ 7391400 w 12230100"/>
              <a:gd name="connsiteY2-536" fmla="*/ 1424 h 2916073"/>
              <a:gd name="connsiteX3-537" fmla="*/ 10287000 w 12230100"/>
              <a:gd name="connsiteY3-538" fmla="*/ 1506373 h 2916073"/>
              <a:gd name="connsiteX4-539" fmla="*/ 12230100 w 12230100"/>
              <a:gd name="connsiteY4-540" fmla="*/ 365425 h 2916073"/>
              <a:gd name="connsiteX5-541" fmla="*/ 12211050 w 12230100"/>
              <a:gd name="connsiteY5-542" fmla="*/ 2916073 h 2916073"/>
              <a:gd name="connsiteX6-543" fmla="*/ 19050 w 12230100"/>
              <a:gd name="connsiteY6-544" fmla="*/ 2916073 h 2916073"/>
              <a:gd name="connsiteX7-545" fmla="*/ 0 w 12230100"/>
              <a:gd name="connsiteY7-546" fmla="*/ 613075 h 2916073"/>
              <a:gd name="connsiteX0-547" fmla="*/ 0 w 12211050"/>
              <a:gd name="connsiteY0-548" fmla="*/ 359071 h 3519319"/>
              <a:gd name="connsiteX1-549" fmla="*/ 3943350 w 12211050"/>
              <a:gd name="connsiteY1-550" fmla="*/ 2090569 h 3519319"/>
              <a:gd name="connsiteX2-551" fmla="*/ 7372350 w 12211050"/>
              <a:gd name="connsiteY2-552" fmla="*/ 604670 h 3519319"/>
              <a:gd name="connsiteX3-553" fmla="*/ 10267950 w 12211050"/>
              <a:gd name="connsiteY3-554" fmla="*/ 2109619 h 3519319"/>
              <a:gd name="connsiteX4-555" fmla="*/ 12211050 w 12211050"/>
              <a:gd name="connsiteY4-556" fmla="*/ 968671 h 3519319"/>
              <a:gd name="connsiteX5-557" fmla="*/ 12192000 w 12211050"/>
              <a:gd name="connsiteY5-558" fmla="*/ 3519319 h 3519319"/>
              <a:gd name="connsiteX6-559" fmla="*/ 0 w 12211050"/>
              <a:gd name="connsiteY6-560" fmla="*/ 3519319 h 3519319"/>
              <a:gd name="connsiteX7-561" fmla="*/ 0 w 12211050"/>
              <a:gd name="connsiteY7-562" fmla="*/ 359071 h 3519319"/>
              <a:gd name="connsiteX0-563" fmla="*/ 0 w 12211050"/>
              <a:gd name="connsiteY0-564" fmla="*/ 532684 h 3692932"/>
              <a:gd name="connsiteX1-565" fmla="*/ 3943350 w 12211050"/>
              <a:gd name="connsiteY1-566" fmla="*/ 2264182 h 3692932"/>
              <a:gd name="connsiteX2-567" fmla="*/ 7372350 w 12211050"/>
              <a:gd name="connsiteY2-568" fmla="*/ 778283 h 3692932"/>
              <a:gd name="connsiteX3-569" fmla="*/ 10267950 w 12211050"/>
              <a:gd name="connsiteY3-570" fmla="*/ 2283232 h 3692932"/>
              <a:gd name="connsiteX4-571" fmla="*/ 12211050 w 12211050"/>
              <a:gd name="connsiteY4-572" fmla="*/ 1142284 h 3692932"/>
              <a:gd name="connsiteX5-573" fmla="*/ 12192000 w 12211050"/>
              <a:gd name="connsiteY5-574" fmla="*/ 3692932 h 3692932"/>
              <a:gd name="connsiteX6-575" fmla="*/ 0 w 12211050"/>
              <a:gd name="connsiteY6-576" fmla="*/ 3692932 h 3692932"/>
              <a:gd name="connsiteX7-577" fmla="*/ 0 w 12211050"/>
              <a:gd name="connsiteY7-578" fmla="*/ 532684 h 3692932"/>
              <a:gd name="connsiteX0-579" fmla="*/ 18661 w 12229711"/>
              <a:gd name="connsiteY0-580" fmla="*/ 532684 h 3692932"/>
              <a:gd name="connsiteX1-581" fmla="*/ 3962011 w 12229711"/>
              <a:gd name="connsiteY1-582" fmla="*/ 2264182 h 3692932"/>
              <a:gd name="connsiteX2-583" fmla="*/ 7391011 w 12229711"/>
              <a:gd name="connsiteY2-584" fmla="*/ 778283 h 3692932"/>
              <a:gd name="connsiteX3-585" fmla="*/ 10286611 w 12229711"/>
              <a:gd name="connsiteY3-586" fmla="*/ 2283232 h 3692932"/>
              <a:gd name="connsiteX4-587" fmla="*/ 12229711 w 12229711"/>
              <a:gd name="connsiteY4-588" fmla="*/ 1142284 h 3692932"/>
              <a:gd name="connsiteX5-589" fmla="*/ 12210661 w 12229711"/>
              <a:gd name="connsiteY5-590" fmla="*/ 3692932 h 3692932"/>
              <a:gd name="connsiteX6-591" fmla="*/ 0 w 12229711"/>
              <a:gd name="connsiteY6-592" fmla="*/ 3002467 h 3692932"/>
              <a:gd name="connsiteX7-593" fmla="*/ 18661 w 12229711"/>
              <a:gd name="connsiteY7-594" fmla="*/ 532684 h 3692932"/>
              <a:gd name="connsiteX0-595" fmla="*/ 18661 w 12229711"/>
              <a:gd name="connsiteY0-596" fmla="*/ 532684 h 3002467"/>
              <a:gd name="connsiteX1-597" fmla="*/ 3962011 w 12229711"/>
              <a:gd name="connsiteY1-598" fmla="*/ 2264182 h 3002467"/>
              <a:gd name="connsiteX2-599" fmla="*/ 7391011 w 12229711"/>
              <a:gd name="connsiteY2-600" fmla="*/ 778283 h 3002467"/>
              <a:gd name="connsiteX3-601" fmla="*/ 10286611 w 12229711"/>
              <a:gd name="connsiteY3-602" fmla="*/ 2283232 h 3002467"/>
              <a:gd name="connsiteX4-603" fmla="*/ 12229711 w 12229711"/>
              <a:gd name="connsiteY4-604" fmla="*/ 1142284 h 3002467"/>
              <a:gd name="connsiteX5-605" fmla="*/ 12210661 w 12229711"/>
              <a:gd name="connsiteY5-606" fmla="*/ 2983805 h 3002467"/>
              <a:gd name="connsiteX6-607" fmla="*/ 0 w 12229711"/>
              <a:gd name="connsiteY6-608" fmla="*/ 3002467 h 3002467"/>
              <a:gd name="connsiteX7-609" fmla="*/ 18661 w 12229711"/>
              <a:gd name="connsiteY7-610" fmla="*/ 532684 h 3002467"/>
              <a:gd name="connsiteX0-611" fmla="*/ 18661 w 12247983"/>
              <a:gd name="connsiteY0-612" fmla="*/ 532684 h 3002467"/>
              <a:gd name="connsiteX1-613" fmla="*/ 3962011 w 12247983"/>
              <a:gd name="connsiteY1-614" fmla="*/ 2264182 h 3002467"/>
              <a:gd name="connsiteX2-615" fmla="*/ 7391011 w 12247983"/>
              <a:gd name="connsiteY2-616" fmla="*/ 778283 h 3002467"/>
              <a:gd name="connsiteX3-617" fmla="*/ 10286611 w 12247983"/>
              <a:gd name="connsiteY3-618" fmla="*/ 2283232 h 3002467"/>
              <a:gd name="connsiteX4-619" fmla="*/ 12229711 w 12247983"/>
              <a:gd name="connsiteY4-620" fmla="*/ 1142284 h 3002467"/>
              <a:gd name="connsiteX5-621" fmla="*/ 12247983 w 12247983"/>
              <a:gd name="connsiteY5-622" fmla="*/ 2983805 h 3002467"/>
              <a:gd name="connsiteX6-623" fmla="*/ 0 w 12247983"/>
              <a:gd name="connsiteY6-624" fmla="*/ 3002467 h 3002467"/>
              <a:gd name="connsiteX7-625" fmla="*/ 18661 w 12247983"/>
              <a:gd name="connsiteY7-626" fmla="*/ 532684 h 3002467"/>
              <a:gd name="connsiteX0-627" fmla="*/ 18661 w 12229711"/>
              <a:gd name="connsiteY0-628" fmla="*/ 532684 h 3002467"/>
              <a:gd name="connsiteX1-629" fmla="*/ 3962011 w 12229711"/>
              <a:gd name="connsiteY1-630" fmla="*/ 2264182 h 3002467"/>
              <a:gd name="connsiteX2-631" fmla="*/ 7391011 w 12229711"/>
              <a:gd name="connsiteY2-632" fmla="*/ 778283 h 3002467"/>
              <a:gd name="connsiteX3-633" fmla="*/ 10286611 w 12229711"/>
              <a:gd name="connsiteY3-634" fmla="*/ 2283232 h 3002467"/>
              <a:gd name="connsiteX4-635" fmla="*/ 12229711 w 12229711"/>
              <a:gd name="connsiteY4-636" fmla="*/ 1142284 h 3002467"/>
              <a:gd name="connsiteX5-637" fmla="*/ 12222583 w 12229711"/>
              <a:gd name="connsiteY5-638" fmla="*/ 2999680 h 3002467"/>
              <a:gd name="connsiteX6-639" fmla="*/ 0 w 12229711"/>
              <a:gd name="connsiteY6-640" fmla="*/ 3002467 h 3002467"/>
              <a:gd name="connsiteX7-641" fmla="*/ 18661 w 12229711"/>
              <a:gd name="connsiteY7-642" fmla="*/ 532684 h 3002467"/>
              <a:gd name="connsiteX0-643" fmla="*/ 18661 w 12229711"/>
              <a:gd name="connsiteY0-644" fmla="*/ 532684 h 3011992"/>
              <a:gd name="connsiteX1-645" fmla="*/ 3962011 w 12229711"/>
              <a:gd name="connsiteY1-646" fmla="*/ 2264182 h 3011992"/>
              <a:gd name="connsiteX2-647" fmla="*/ 7391011 w 12229711"/>
              <a:gd name="connsiteY2-648" fmla="*/ 778283 h 3011992"/>
              <a:gd name="connsiteX3-649" fmla="*/ 10286611 w 12229711"/>
              <a:gd name="connsiteY3-650" fmla="*/ 2283232 h 3011992"/>
              <a:gd name="connsiteX4-651" fmla="*/ 12229711 w 12229711"/>
              <a:gd name="connsiteY4-652" fmla="*/ 1142284 h 3011992"/>
              <a:gd name="connsiteX5-653" fmla="*/ 12222583 w 12229711"/>
              <a:gd name="connsiteY5-654" fmla="*/ 2999680 h 3011992"/>
              <a:gd name="connsiteX6-655" fmla="*/ 0 w 12229711"/>
              <a:gd name="connsiteY6-656" fmla="*/ 3011992 h 3011992"/>
              <a:gd name="connsiteX7-657" fmla="*/ 18661 w 12229711"/>
              <a:gd name="connsiteY7-658" fmla="*/ 532684 h 3011992"/>
              <a:gd name="connsiteX0-659" fmla="*/ 5961 w 12217011"/>
              <a:gd name="connsiteY0-660" fmla="*/ 532684 h 3005642"/>
              <a:gd name="connsiteX1-661" fmla="*/ 3949311 w 12217011"/>
              <a:gd name="connsiteY1-662" fmla="*/ 2264182 h 3005642"/>
              <a:gd name="connsiteX2-663" fmla="*/ 7378311 w 12217011"/>
              <a:gd name="connsiteY2-664" fmla="*/ 778283 h 3005642"/>
              <a:gd name="connsiteX3-665" fmla="*/ 10273911 w 12217011"/>
              <a:gd name="connsiteY3-666" fmla="*/ 2283232 h 3005642"/>
              <a:gd name="connsiteX4-667" fmla="*/ 12217011 w 12217011"/>
              <a:gd name="connsiteY4-668" fmla="*/ 1142284 h 3005642"/>
              <a:gd name="connsiteX5-669" fmla="*/ 12209883 w 12217011"/>
              <a:gd name="connsiteY5-670" fmla="*/ 2999680 h 3005642"/>
              <a:gd name="connsiteX6-671" fmla="*/ 0 w 12217011"/>
              <a:gd name="connsiteY6-672" fmla="*/ 3005642 h 3005642"/>
              <a:gd name="connsiteX7-673" fmla="*/ 5961 w 12217011"/>
              <a:gd name="connsiteY7-674" fmla="*/ 532684 h 3005642"/>
              <a:gd name="connsiteX0-675" fmla="*/ 18661 w 12229711"/>
              <a:gd name="connsiteY0-676" fmla="*/ 532684 h 3005642"/>
              <a:gd name="connsiteX1-677" fmla="*/ 3962011 w 12229711"/>
              <a:gd name="connsiteY1-678" fmla="*/ 2264182 h 3005642"/>
              <a:gd name="connsiteX2-679" fmla="*/ 7391011 w 12229711"/>
              <a:gd name="connsiteY2-680" fmla="*/ 778283 h 3005642"/>
              <a:gd name="connsiteX3-681" fmla="*/ 10286611 w 12229711"/>
              <a:gd name="connsiteY3-682" fmla="*/ 2283232 h 3005642"/>
              <a:gd name="connsiteX4-683" fmla="*/ 12229711 w 12229711"/>
              <a:gd name="connsiteY4-684" fmla="*/ 1142284 h 3005642"/>
              <a:gd name="connsiteX5-685" fmla="*/ 12222583 w 12229711"/>
              <a:gd name="connsiteY5-686" fmla="*/ 2999680 h 3005642"/>
              <a:gd name="connsiteX6-687" fmla="*/ 0 w 12229711"/>
              <a:gd name="connsiteY6-688" fmla="*/ 3005642 h 3005642"/>
              <a:gd name="connsiteX7-689" fmla="*/ 18661 w 12229711"/>
              <a:gd name="connsiteY7-690" fmla="*/ 532684 h 3005642"/>
              <a:gd name="connsiteX0-691" fmla="*/ 2786 w 12213836"/>
              <a:gd name="connsiteY0-692" fmla="*/ 532684 h 3002467"/>
              <a:gd name="connsiteX1-693" fmla="*/ 3946136 w 12213836"/>
              <a:gd name="connsiteY1-694" fmla="*/ 2264182 h 3002467"/>
              <a:gd name="connsiteX2-695" fmla="*/ 7375136 w 12213836"/>
              <a:gd name="connsiteY2-696" fmla="*/ 778283 h 3002467"/>
              <a:gd name="connsiteX3-697" fmla="*/ 10270736 w 12213836"/>
              <a:gd name="connsiteY3-698" fmla="*/ 2283232 h 3002467"/>
              <a:gd name="connsiteX4-699" fmla="*/ 12213836 w 12213836"/>
              <a:gd name="connsiteY4-700" fmla="*/ 1142284 h 3002467"/>
              <a:gd name="connsiteX5-701" fmla="*/ 12206708 w 12213836"/>
              <a:gd name="connsiteY5-702" fmla="*/ 2999680 h 3002467"/>
              <a:gd name="connsiteX6-703" fmla="*/ 0 w 12213836"/>
              <a:gd name="connsiteY6-704" fmla="*/ 3002467 h 3002467"/>
              <a:gd name="connsiteX7-705" fmla="*/ 2786 w 12213836"/>
              <a:gd name="connsiteY7-706" fmla="*/ 532684 h 30024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65" y="connsiteY7-66"/>
              </a:cxn>
            </a:cxnLst>
            <a:rect l="l" t="t" r="r" b="b"/>
            <a:pathLst>
              <a:path w="12213836" h="3002467">
                <a:moveTo>
                  <a:pt x="2786" y="532684"/>
                </a:moveTo>
                <a:cubicBezTo>
                  <a:pt x="1964936" y="-1311991"/>
                  <a:pt x="2717411" y="2223249"/>
                  <a:pt x="3946136" y="2264182"/>
                </a:cubicBezTo>
                <a:cubicBezTo>
                  <a:pt x="5174861" y="2305115"/>
                  <a:pt x="6092436" y="832258"/>
                  <a:pt x="7375136" y="778283"/>
                </a:cubicBezTo>
                <a:cubicBezTo>
                  <a:pt x="8657836" y="724308"/>
                  <a:pt x="9464286" y="2222565"/>
                  <a:pt x="10270736" y="2283232"/>
                </a:cubicBezTo>
                <a:cubicBezTo>
                  <a:pt x="11077186" y="2343899"/>
                  <a:pt x="11889986" y="1459100"/>
                  <a:pt x="12213836" y="1142284"/>
                </a:cubicBezTo>
                <a:lnTo>
                  <a:pt x="12206708" y="2999680"/>
                </a:lnTo>
                <a:lnTo>
                  <a:pt x="0" y="3002467"/>
                </a:lnTo>
                <a:cubicBezTo>
                  <a:pt x="0" y="1949051"/>
                  <a:pt x="2786" y="1586100"/>
                  <a:pt x="2786" y="532684"/>
                </a:cubicBezTo>
                <a:close/>
              </a:path>
            </a:pathLst>
          </a:custGeom>
          <a:solidFill>
            <a:srgbClr val="FCFCFC">
              <a:alpha val="77000"/>
            </a:srgbClr>
          </a:solidFill>
          <a:ln>
            <a:noFill/>
          </a:ln>
          <a:effectLst>
            <a:outerShdw blurRad="50800" dist="38100" dir="16200000"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文本框 8"/>
          <p:cNvSpPr txBox="1"/>
          <p:nvPr userDrawn="1"/>
        </p:nvSpPr>
        <p:spPr>
          <a:xfrm>
            <a:off x="2058670" y="1311464"/>
            <a:ext cx="4786630" cy="900246"/>
          </a:xfrm>
          <a:prstGeom prst="rect">
            <a:avLst/>
          </a:prstGeom>
          <a:noFill/>
        </p:spPr>
        <p:txBody>
          <a:bodyPr wrap="square" lIns="68580" tIns="34290" rIns="68580" bIns="34290" rtlCol="0">
            <a:spAutoFit/>
            <a:scene3d>
              <a:camera prst="orthographicFront"/>
              <a:lightRig rig="threePt" dir="t"/>
            </a:scene3d>
            <a:sp3d contourW="12700"/>
          </a:bodyPr>
          <a:lstStyle/>
          <a:p>
            <a:pPr algn="ctr"/>
            <a:r>
              <a:rPr lang="zh-CN" sz="5400" b="1" dirty="0">
                <a:solidFill>
                  <a:schemeClr val="bg1"/>
                </a:solidFill>
                <a:latin typeface="微软雅黑" panose="020B0503020204020204" pitchFamily="34" charset="-122"/>
                <a:ea typeface="微软雅黑" panose="020B0503020204020204" pitchFamily="34" charset="-122"/>
              </a:rPr>
              <a:t>谢</a:t>
            </a:r>
            <a:r>
              <a:rPr lang="en-US" altLang="zh-CN" sz="5400" b="1" dirty="0">
                <a:solidFill>
                  <a:schemeClr val="bg1"/>
                </a:solidFill>
                <a:latin typeface="微软雅黑" panose="020B0503020204020204" pitchFamily="34" charset="-122"/>
                <a:ea typeface="微软雅黑" panose="020B0503020204020204" pitchFamily="34" charset="-122"/>
              </a:rPr>
              <a:t> </a:t>
            </a:r>
            <a:r>
              <a:rPr lang="zh-CN" sz="5400" b="1" dirty="0">
                <a:solidFill>
                  <a:schemeClr val="bg1"/>
                </a:solidFill>
                <a:latin typeface="微软雅黑" panose="020B0503020204020204" pitchFamily="34" charset="-122"/>
                <a:ea typeface="微软雅黑" panose="020B0503020204020204" pitchFamily="34" charset="-122"/>
              </a:rPr>
              <a:t>谢</a:t>
            </a:r>
            <a:r>
              <a:rPr lang="en-US" altLang="zh-CN" sz="5400" b="1" dirty="0">
                <a:solidFill>
                  <a:schemeClr val="bg1"/>
                </a:solidFill>
                <a:latin typeface="微软雅黑" panose="020B0503020204020204" pitchFamily="34" charset="-122"/>
                <a:ea typeface="微软雅黑" panose="020B0503020204020204" pitchFamily="34" charset="-122"/>
              </a:rPr>
              <a:t> </a:t>
            </a:r>
            <a:r>
              <a:rPr lang="zh-CN" sz="5400" b="1" dirty="0">
                <a:solidFill>
                  <a:schemeClr val="bg1"/>
                </a:solidFill>
                <a:latin typeface="微软雅黑" panose="020B0503020204020204" pitchFamily="34" charset="-122"/>
                <a:ea typeface="微软雅黑" panose="020B0503020204020204" pitchFamily="34" charset="-122"/>
              </a:rPr>
              <a:t>聆</a:t>
            </a:r>
            <a:r>
              <a:rPr lang="en-US" altLang="zh-CN" sz="5400" b="1" dirty="0">
                <a:solidFill>
                  <a:schemeClr val="bg1"/>
                </a:solidFill>
                <a:latin typeface="微软雅黑" panose="020B0503020204020204" pitchFamily="34" charset="-122"/>
                <a:ea typeface="微软雅黑" panose="020B0503020204020204" pitchFamily="34" charset="-122"/>
              </a:rPr>
              <a:t> </a:t>
            </a:r>
            <a:r>
              <a:rPr lang="zh-CN" sz="5400" b="1" dirty="0">
                <a:solidFill>
                  <a:schemeClr val="bg1"/>
                </a:solidFill>
                <a:latin typeface="微软雅黑" panose="020B0503020204020204" pitchFamily="34" charset="-122"/>
                <a:ea typeface="微软雅黑" panose="020B0503020204020204" pitchFamily="34" charset="-122"/>
              </a:rPr>
              <a:t>听</a:t>
            </a:r>
            <a:endParaRPr lang="zh-CN" sz="54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章内容模版">
    <p:spTree>
      <p:nvGrpSpPr>
        <p:cNvPr id="1" name=""/>
        <p:cNvGrpSpPr/>
        <p:nvPr/>
      </p:nvGrpSpPr>
      <p:grpSpPr>
        <a:xfrm>
          <a:off x="0" y="0"/>
          <a:ext cx="0" cy="0"/>
          <a:chOff x="0" y="0"/>
          <a:chExt cx="0" cy="0"/>
        </a:xfrm>
      </p:grpSpPr>
      <p:sp>
        <p:nvSpPr>
          <p:cNvPr id="3" name="内容占位符 2"/>
          <p:cNvSpPr>
            <a:spLocks noGrp="1"/>
          </p:cNvSpPr>
          <p:nvPr>
            <p:ph sz="quarter" idx="10"/>
          </p:nvPr>
        </p:nvSpPr>
        <p:spPr>
          <a:xfrm>
            <a:off x="684213" y="649560"/>
            <a:ext cx="5327947" cy="554038"/>
          </a:xfrm>
          <a:prstGeom prst="rect">
            <a:avLst/>
          </a:prstGeom>
        </p:spPr>
        <p:txBody>
          <a:bodyPr/>
          <a:lstStyle>
            <a:lvl1pPr marL="0" indent="0">
              <a:buNone/>
              <a:defRPr sz="2000" b="1">
                <a:latin typeface="微软雅黑" panose="020B0503020204020204" pitchFamily="34" charset="-122"/>
                <a:ea typeface="微软雅黑" panose="020B0503020204020204" pitchFamily="34" charset="-122"/>
              </a:defRPr>
            </a:lvl1pPr>
            <a:lvl2pPr marL="457200" indent="0">
              <a:buNone/>
              <a:defRPr sz="1800">
                <a:latin typeface="微软雅黑" panose="020B0503020204020204" pitchFamily="34" charset="-122"/>
                <a:ea typeface="微软雅黑" panose="020B0503020204020204" pitchFamily="34" charset="-122"/>
              </a:defRPr>
            </a:lvl2pPr>
            <a:lvl3pPr marL="914400" indent="0">
              <a:buNone/>
              <a:defRPr/>
            </a:lvl3pPr>
            <a:lvl4pPr marL="716280" indent="0">
              <a:buNone/>
              <a:defRPr sz="1600">
                <a:latin typeface="微软雅黑" panose="020B0503020204020204" pitchFamily="34" charset="-122"/>
                <a:ea typeface="微软雅黑" panose="020B0503020204020204" pitchFamily="34" charset="-122"/>
              </a:defRPr>
            </a:lvl4pPr>
          </a:lstStyle>
          <a:p>
            <a:pPr lvl="0"/>
            <a:r>
              <a:rPr lang="zh-CN" altLang="en-US" dirty="0"/>
              <a:t>单击此处编辑母版文本样式</a:t>
            </a:r>
            <a:endParaRPr lang="zh-CN" altLang="en-US" dirty="0"/>
          </a:p>
        </p:txBody>
      </p:sp>
      <p:sp>
        <p:nvSpPr>
          <p:cNvPr id="11" name="内容占位符 10"/>
          <p:cNvSpPr>
            <a:spLocks noGrp="1"/>
          </p:cNvSpPr>
          <p:nvPr>
            <p:ph sz="quarter" idx="11"/>
          </p:nvPr>
        </p:nvSpPr>
        <p:spPr>
          <a:xfrm>
            <a:off x="684213" y="1347068"/>
            <a:ext cx="5327650" cy="2952874"/>
          </a:xfrm>
          <a:prstGeom prst="rect">
            <a:avLst/>
          </a:prstGeom>
        </p:spPr>
        <p:txBody>
          <a:bodyPr/>
          <a:lstStyle>
            <a:lvl1pPr marL="0" indent="0">
              <a:buNone/>
              <a:defRPr sz="1600">
                <a:latin typeface="微软雅黑" panose="020B0503020204020204" pitchFamily="34" charset="-122"/>
                <a:ea typeface="微软雅黑" panose="020B0503020204020204" pitchFamily="34" charset="-122"/>
              </a:defRPr>
            </a:lvl1pPr>
            <a:lvl2pPr marL="449580" indent="0">
              <a:defRPr sz="1600">
                <a:latin typeface="微软雅黑" panose="020B0503020204020204" pitchFamily="34" charset="-122"/>
                <a:ea typeface="微软雅黑" panose="020B0503020204020204" pitchFamily="34" charset="-122"/>
              </a:defRPr>
            </a:lvl2pPr>
          </a:lstStyle>
          <a:p>
            <a:pPr lvl="0"/>
            <a:r>
              <a:rPr lang="zh-CN" altLang="en-US" dirty="0"/>
              <a:t>单击此处编辑母版文本样式</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1">
                                            <p:txEl>
                                              <p:pRg st="0" end="0"/>
                                            </p:txEl>
                                          </p:spTgt>
                                        </p:tgtEl>
                                        <p:attrNameLst>
                                          <p:attrName>style.visibility</p:attrName>
                                        </p:attrNameLst>
                                      </p:cBhvr>
                                      <p:to>
                                        <p:strVal val="visible"/>
                                      </p:to>
                                    </p:set>
                                    <p:animEffect transition="in" filter="fade">
                                      <p:cBhvr>
                                        <p:cTn id="12"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2" presetClass="entr" presetSubtype="2" fill="hold" nodeType="after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Lst>
      </p:bldP>
      <p:bldP spid="11" grpId="0" build="p">
        <p:tmplLst>
          <p:tmpl lvl="1">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节内容 模版">
    <p:spTree>
      <p:nvGrpSpPr>
        <p:cNvPr id="1" name=""/>
        <p:cNvGrpSpPr/>
        <p:nvPr/>
      </p:nvGrpSpPr>
      <p:grpSpPr>
        <a:xfrm>
          <a:off x="0" y="0"/>
          <a:ext cx="0" cy="0"/>
          <a:chOff x="0" y="0"/>
          <a:chExt cx="0" cy="0"/>
        </a:xfrm>
      </p:grpSpPr>
      <p:sp>
        <p:nvSpPr>
          <p:cNvPr id="3" name="内容占位符 2"/>
          <p:cNvSpPr>
            <a:spLocks noGrp="1"/>
          </p:cNvSpPr>
          <p:nvPr>
            <p:ph sz="quarter" idx="10"/>
          </p:nvPr>
        </p:nvSpPr>
        <p:spPr>
          <a:xfrm>
            <a:off x="684213" y="649560"/>
            <a:ext cx="5327947" cy="554038"/>
          </a:xfrm>
          <a:prstGeom prst="rect">
            <a:avLst/>
          </a:prstGeom>
        </p:spPr>
        <p:txBody>
          <a:bodyPr/>
          <a:lstStyle>
            <a:lvl1pPr marL="0" indent="0">
              <a:buNone/>
              <a:defRPr sz="2000" b="0">
                <a:latin typeface="微软雅黑" panose="020B0503020204020204" pitchFamily="34" charset="-122"/>
                <a:ea typeface="微软雅黑" panose="020B0503020204020204" pitchFamily="34" charset="-122"/>
              </a:defRPr>
            </a:lvl1pPr>
            <a:lvl2pPr marL="457200" indent="0">
              <a:buNone/>
              <a:defRPr sz="1800">
                <a:latin typeface="微软雅黑" panose="020B0503020204020204" pitchFamily="34" charset="-122"/>
                <a:ea typeface="微软雅黑" panose="020B0503020204020204" pitchFamily="34" charset="-122"/>
              </a:defRPr>
            </a:lvl2pPr>
            <a:lvl3pPr marL="914400" indent="0">
              <a:buNone/>
              <a:defRPr/>
            </a:lvl3pPr>
            <a:lvl4pPr marL="716280" indent="0">
              <a:buNone/>
              <a:defRPr sz="1600">
                <a:latin typeface="微软雅黑" panose="020B0503020204020204" pitchFamily="34" charset="-122"/>
                <a:ea typeface="微软雅黑" panose="020B0503020204020204" pitchFamily="34" charset="-122"/>
              </a:defRPr>
            </a:lvl4pPr>
          </a:lstStyle>
          <a:p>
            <a:pPr lvl="0"/>
            <a:r>
              <a:rPr lang="zh-CN" altLang="en-US" dirty="0"/>
              <a:t>单击此处编辑母版文本样式</a:t>
            </a:r>
            <a:endParaRPr lang="zh-CN" altLang="en-US" dirty="0"/>
          </a:p>
        </p:txBody>
      </p:sp>
      <p:sp>
        <p:nvSpPr>
          <p:cNvPr id="11" name="内容占位符 10"/>
          <p:cNvSpPr>
            <a:spLocks noGrp="1"/>
          </p:cNvSpPr>
          <p:nvPr>
            <p:ph sz="quarter" idx="11"/>
          </p:nvPr>
        </p:nvSpPr>
        <p:spPr>
          <a:xfrm>
            <a:off x="684213" y="1347614"/>
            <a:ext cx="5327650" cy="2952328"/>
          </a:xfrm>
          <a:prstGeom prst="rect">
            <a:avLst/>
          </a:prstGeom>
        </p:spPr>
        <p:txBody>
          <a:bodyPr/>
          <a:lstStyle>
            <a:lvl1pPr marL="0" indent="0">
              <a:buNone/>
              <a:defRPr sz="1600">
                <a:latin typeface="微软雅黑" panose="020B0503020204020204" pitchFamily="34" charset="-122"/>
                <a:ea typeface="微软雅黑" panose="020B0503020204020204" pitchFamily="34" charset="-122"/>
              </a:defRPr>
            </a:lvl1pPr>
            <a:lvl2pPr marL="449580" indent="0">
              <a:defRPr sz="1600">
                <a:latin typeface="微软雅黑" panose="020B0503020204020204" pitchFamily="34" charset="-122"/>
                <a:ea typeface="微软雅黑" panose="020B0503020204020204" pitchFamily="34" charset="-122"/>
              </a:defRPr>
            </a:lvl2pPr>
          </a:lstStyle>
          <a:p>
            <a:pPr lvl="0"/>
            <a:r>
              <a:rPr lang="zh-CN" altLang="en-US" dirty="0"/>
              <a:t>单击此处编辑母版文本样式</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1">
                                            <p:txEl>
                                              <p:pRg st="0" end="0"/>
                                            </p:txEl>
                                          </p:spTgt>
                                        </p:tgtEl>
                                        <p:attrNameLst>
                                          <p:attrName>style.visibility</p:attrName>
                                        </p:attrNameLst>
                                      </p:cBhvr>
                                      <p:to>
                                        <p:strVal val="visible"/>
                                      </p:to>
                                    </p:set>
                                    <p:animEffect transition="in" filter="fade">
                                      <p:cBhvr>
                                        <p:cTn id="12"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2" presetClass="entr" presetSubtype="2" fill="hold" nodeType="after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Lst>
      </p:bldP>
      <p:bldP spid="11" grpId="0" build="p">
        <p:tmplLst>
          <p:tmpl lvl="1">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考点分析 题型">
    <p:spTree>
      <p:nvGrpSpPr>
        <p:cNvPr id="1" name=""/>
        <p:cNvGrpSpPr/>
        <p:nvPr/>
      </p:nvGrpSpPr>
      <p:grpSpPr>
        <a:xfrm>
          <a:off x="0" y="0"/>
          <a:ext cx="0" cy="0"/>
          <a:chOff x="0" y="0"/>
          <a:chExt cx="0" cy="0"/>
        </a:xfrm>
      </p:grpSpPr>
      <p:sp>
        <p:nvSpPr>
          <p:cNvPr id="3" name="内容占位符 2"/>
          <p:cNvSpPr>
            <a:spLocks noGrp="1"/>
          </p:cNvSpPr>
          <p:nvPr>
            <p:ph sz="quarter" idx="10"/>
          </p:nvPr>
        </p:nvSpPr>
        <p:spPr>
          <a:xfrm>
            <a:off x="684213" y="649560"/>
            <a:ext cx="5327947" cy="1058094"/>
          </a:xfrm>
          <a:prstGeom prst="rect">
            <a:avLst/>
          </a:prstGeom>
        </p:spPr>
        <p:txBody>
          <a:bodyPr/>
          <a:lstStyle>
            <a:lvl1pPr marL="0" indent="0">
              <a:buNone/>
              <a:defRPr sz="1600" b="0">
                <a:latin typeface="微软雅黑" panose="020B0503020204020204" pitchFamily="34" charset="-122"/>
                <a:ea typeface="微软雅黑" panose="020B0503020204020204" pitchFamily="34" charset="-122"/>
              </a:defRPr>
            </a:lvl1pPr>
            <a:lvl2pPr marL="457200" indent="0">
              <a:buNone/>
              <a:defRPr sz="1800">
                <a:latin typeface="微软雅黑" panose="020B0503020204020204" pitchFamily="34" charset="-122"/>
                <a:ea typeface="微软雅黑" panose="020B0503020204020204" pitchFamily="34" charset="-122"/>
              </a:defRPr>
            </a:lvl2pPr>
            <a:lvl3pPr marL="914400" indent="0">
              <a:buNone/>
              <a:defRPr/>
            </a:lvl3pPr>
            <a:lvl4pPr marL="716280" indent="0">
              <a:buNone/>
              <a:defRPr sz="1600">
                <a:latin typeface="微软雅黑" panose="020B0503020204020204" pitchFamily="34" charset="-122"/>
                <a:ea typeface="微软雅黑" panose="020B0503020204020204" pitchFamily="34" charset="-122"/>
              </a:defRPr>
            </a:lvl4pPr>
          </a:lstStyle>
          <a:p>
            <a:pPr lvl="0"/>
            <a:r>
              <a:rPr lang="zh-CN" altLang="en-US" dirty="0"/>
              <a:t>单击此处编辑母版文本样式</a:t>
            </a:r>
            <a:endParaRPr lang="zh-CN" altLang="en-US" dirty="0"/>
          </a:p>
        </p:txBody>
      </p:sp>
      <p:sp>
        <p:nvSpPr>
          <p:cNvPr id="11" name="内容占位符 10"/>
          <p:cNvSpPr>
            <a:spLocks noGrp="1"/>
          </p:cNvSpPr>
          <p:nvPr>
            <p:ph sz="quarter" idx="11"/>
          </p:nvPr>
        </p:nvSpPr>
        <p:spPr>
          <a:xfrm>
            <a:off x="684213" y="1923678"/>
            <a:ext cx="5327650" cy="2376264"/>
          </a:xfrm>
          <a:prstGeom prst="rect">
            <a:avLst/>
          </a:prstGeom>
        </p:spPr>
        <p:txBody>
          <a:bodyPr/>
          <a:lstStyle>
            <a:lvl1pPr marL="0" indent="0">
              <a:buNone/>
              <a:defRPr sz="1600">
                <a:latin typeface="微软雅黑" panose="020B0503020204020204" pitchFamily="34" charset="-122"/>
                <a:ea typeface="微软雅黑" panose="020B0503020204020204" pitchFamily="34" charset="-122"/>
              </a:defRPr>
            </a:lvl1pPr>
            <a:lvl2pPr marL="449580" indent="0">
              <a:defRPr sz="1600">
                <a:latin typeface="微软雅黑" panose="020B0503020204020204" pitchFamily="34" charset="-122"/>
                <a:ea typeface="微软雅黑" panose="020B0503020204020204" pitchFamily="34" charset="-122"/>
              </a:defRPr>
            </a:lvl2pPr>
          </a:lstStyle>
          <a:p>
            <a:pPr lvl="0"/>
            <a:r>
              <a:rPr lang="zh-CN" altLang="en-US" dirty="0"/>
              <a:t>单击此处编辑母版文本样式</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1">
                                            <p:txEl>
                                              <p:pRg st="0" end="0"/>
                                            </p:txEl>
                                          </p:spTgt>
                                        </p:tgtEl>
                                        <p:attrNameLst>
                                          <p:attrName>style.visibility</p:attrName>
                                        </p:attrNameLst>
                                      </p:cBhvr>
                                      <p:to>
                                        <p:strVal val="visible"/>
                                      </p:to>
                                    </p:set>
                                    <p:animEffect transition="in" filter="fade">
                                      <p:cBhvr>
                                        <p:cTn id="12"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2" presetClass="entr" presetSubtype="2" fill="hold" nodeType="after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Lst>
      </p:bldP>
      <p:bldP spid="11" grpId="0" build="p">
        <p:tmplLst>
          <p:tmpl lvl="1">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节内容 示范">
    <p:spTree>
      <p:nvGrpSpPr>
        <p:cNvPr id="1" name=""/>
        <p:cNvGrpSpPr/>
        <p:nvPr/>
      </p:nvGrpSpPr>
      <p:grpSpPr>
        <a:xfrm>
          <a:off x="0" y="0"/>
          <a:ext cx="0" cy="0"/>
          <a:chOff x="0" y="0"/>
          <a:chExt cx="0" cy="0"/>
        </a:xfrm>
      </p:grpSpPr>
      <p:sp>
        <p:nvSpPr>
          <p:cNvPr id="7" name="TextBox 6"/>
          <p:cNvSpPr txBox="1"/>
          <p:nvPr userDrawn="1"/>
        </p:nvSpPr>
        <p:spPr>
          <a:xfrm>
            <a:off x="683568" y="539046"/>
            <a:ext cx="5040560" cy="553998"/>
          </a:xfrm>
          <a:prstGeom prst="rect">
            <a:avLst/>
          </a:prstGeom>
          <a:noFill/>
        </p:spPr>
        <p:txBody>
          <a:bodyPr wrap="square" rtlCol="0">
            <a:spAutoFit/>
          </a:bodyPr>
          <a:lstStyle/>
          <a:p>
            <a:pPr lvl="0">
              <a:lnSpc>
                <a:spcPct val="150000"/>
              </a:lnSpc>
            </a:pPr>
            <a:r>
              <a:rPr lang="zh-CN" altLang="en-US" sz="2000" b="0" dirty="0">
                <a:latin typeface="微软雅黑" panose="020B0503020204020204" pitchFamily="34" charset="-122"/>
                <a:ea typeface="微软雅黑" panose="020B0503020204020204" pitchFamily="34" charset="-122"/>
              </a:rPr>
              <a:t>分节名 微软雅黑 </a:t>
            </a:r>
            <a:r>
              <a:rPr lang="en-US" altLang="zh-CN" sz="2000" b="0" dirty="0">
                <a:latin typeface="微软雅黑" panose="020B0503020204020204" pitchFamily="34" charset="-122"/>
                <a:ea typeface="微软雅黑" panose="020B0503020204020204" pitchFamily="34" charset="-122"/>
              </a:rPr>
              <a:t>20</a:t>
            </a:r>
            <a:r>
              <a:rPr lang="zh-CN" altLang="en-US" sz="2000" b="0" dirty="0">
                <a:latin typeface="微软雅黑" panose="020B0503020204020204" pitchFamily="34" charset="-122"/>
                <a:ea typeface="微软雅黑" panose="020B0503020204020204" pitchFamily="34" charset="-122"/>
              </a:rPr>
              <a:t>号字体 </a:t>
            </a:r>
            <a:endParaRPr lang="zh-CN" altLang="en-US" sz="2000" b="0" dirty="0">
              <a:latin typeface="微软雅黑" panose="020B0503020204020204" pitchFamily="34" charset="-122"/>
              <a:ea typeface="微软雅黑" panose="020B0503020204020204" pitchFamily="34" charset="-122"/>
            </a:endParaRPr>
          </a:p>
        </p:txBody>
      </p:sp>
      <p:sp>
        <p:nvSpPr>
          <p:cNvPr id="8" name="TextBox 7"/>
          <p:cNvSpPr txBox="1"/>
          <p:nvPr userDrawn="1"/>
        </p:nvSpPr>
        <p:spPr>
          <a:xfrm>
            <a:off x="703523" y="1275606"/>
            <a:ext cx="5184575" cy="3046988"/>
          </a:xfrm>
          <a:prstGeom prst="rect">
            <a:avLst/>
          </a:prstGeom>
          <a:noFill/>
        </p:spPr>
        <p:txBody>
          <a:bodyPr wrap="square" rtlCol="0">
            <a:spAutoFit/>
          </a:bodyPr>
          <a:lstStyle/>
          <a:p>
            <a:pPr lvl="0" indent="0" algn="l">
              <a:lnSpc>
                <a:spcPct val="150000"/>
              </a:lnSpc>
              <a:buFont typeface="+mj-ea"/>
              <a:buNone/>
            </a:pPr>
            <a:r>
              <a:rPr lang="en-US" altLang="zh-CN" sz="1600" dirty="0">
                <a:latin typeface="微软雅黑" panose="020B0503020204020204" pitchFamily="34" charset="-122"/>
                <a:ea typeface="微软雅黑" panose="020B0503020204020204" pitchFamily="34" charset="-122"/>
              </a:rPr>
              <a:t>a)</a:t>
            </a:r>
            <a:r>
              <a:rPr lang="zh-CN" altLang="en-US" sz="1600" dirty="0">
                <a:latin typeface="微软雅黑" panose="020B0503020204020204" pitchFamily="34" charset="-122"/>
                <a:ea typeface="微软雅黑" panose="020B0503020204020204" pitchFamily="34" charset="-122"/>
              </a:rPr>
              <a:t>微软雅黑 普通 </a:t>
            </a:r>
            <a:r>
              <a:rPr lang="en-US" altLang="zh-CN" sz="1600" dirty="0">
                <a:latin typeface="微软雅黑" panose="020B0503020204020204" pitchFamily="34" charset="-122"/>
                <a:ea typeface="微软雅黑" panose="020B0503020204020204" pitchFamily="34" charset="-122"/>
              </a:rPr>
              <a:t>16</a:t>
            </a:r>
            <a:r>
              <a:rPr lang="zh-CN" altLang="en-US" sz="1600" dirty="0">
                <a:latin typeface="微软雅黑" panose="020B0503020204020204" pitchFamily="34" charset="-122"/>
                <a:ea typeface="微软雅黑" panose="020B0503020204020204" pitchFamily="34" charset="-122"/>
              </a:rPr>
              <a:t>号字体</a:t>
            </a:r>
            <a:endParaRPr lang="en-US" altLang="zh-CN" sz="1600" dirty="0">
              <a:latin typeface="微软雅黑" panose="020B0503020204020204" pitchFamily="34" charset="-122"/>
              <a:ea typeface="微软雅黑" panose="020B0503020204020204" pitchFamily="34" charset="-122"/>
            </a:endParaRPr>
          </a:p>
          <a:p>
            <a:pPr lvl="0" indent="0" algn="l">
              <a:lnSpc>
                <a:spcPct val="150000"/>
              </a:lnSpc>
              <a:buFont typeface="+mj-ea"/>
              <a:buNone/>
            </a:pPr>
            <a:r>
              <a:rPr lang="zh-CN" altLang="en-US" sz="1600" dirty="0">
                <a:latin typeface="微软雅黑" panose="020B0503020204020204" pitchFamily="34" charset="-122"/>
                <a:ea typeface="微软雅黑" panose="020B0503020204020204" pitchFamily="34" charset="-122"/>
              </a:rPr>
              <a:t>      内容微软雅黑 普通 </a:t>
            </a:r>
            <a:r>
              <a:rPr lang="en-US" altLang="zh-CN" sz="1600" dirty="0">
                <a:latin typeface="微软雅黑" panose="020B0503020204020204" pitchFamily="34" charset="-122"/>
                <a:ea typeface="微软雅黑" panose="020B0503020204020204" pitchFamily="34" charset="-122"/>
              </a:rPr>
              <a:t>16</a:t>
            </a:r>
            <a:r>
              <a:rPr lang="zh-CN" altLang="en-US" sz="1600" dirty="0">
                <a:latin typeface="微软雅黑" panose="020B0503020204020204" pitchFamily="34" charset="-122"/>
                <a:ea typeface="微软雅黑" panose="020B0503020204020204" pitchFamily="34" charset="-122"/>
              </a:rPr>
              <a:t>号字体微软雅黑 普通 </a:t>
            </a:r>
            <a:r>
              <a:rPr lang="en-US" altLang="zh-CN" sz="1600" dirty="0">
                <a:latin typeface="微软雅黑" panose="020B0503020204020204" pitchFamily="34" charset="-122"/>
                <a:ea typeface="微软雅黑" panose="020B0503020204020204" pitchFamily="34" charset="-122"/>
              </a:rPr>
              <a:t>16</a:t>
            </a:r>
            <a:r>
              <a:rPr lang="zh-CN" altLang="en-US" sz="1600" dirty="0">
                <a:latin typeface="微软雅黑" panose="020B0503020204020204" pitchFamily="34" charset="-122"/>
                <a:ea typeface="微软雅黑" panose="020B0503020204020204" pitchFamily="34" charset="-122"/>
              </a:rPr>
              <a:t>号  </a:t>
            </a:r>
            <a:endParaRPr lang="en-US" altLang="zh-CN" sz="1600" dirty="0">
              <a:latin typeface="微软雅黑" panose="020B0503020204020204" pitchFamily="34" charset="-122"/>
              <a:ea typeface="微软雅黑" panose="020B0503020204020204" pitchFamily="34" charset="-122"/>
            </a:endParaRPr>
          </a:p>
          <a:p>
            <a:pPr lvl="0" indent="0" algn="l">
              <a:lnSpc>
                <a:spcPct val="150000"/>
              </a:lnSpc>
              <a:buFont typeface="+mj-ea"/>
              <a:buNone/>
            </a:pP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字体微软雅黑 普通 </a:t>
            </a:r>
            <a:r>
              <a:rPr lang="en-US" altLang="zh-CN" sz="1600" dirty="0">
                <a:latin typeface="微软雅黑" panose="020B0503020204020204" pitchFamily="34" charset="-122"/>
                <a:ea typeface="微软雅黑" panose="020B0503020204020204" pitchFamily="34" charset="-122"/>
              </a:rPr>
              <a:t>16</a:t>
            </a:r>
            <a:r>
              <a:rPr lang="zh-CN" altLang="en-US" sz="1600" dirty="0">
                <a:latin typeface="微软雅黑" panose="020B0503020204020204" pitchFamily="34" charset="-122"/>
                <a:ea typeface="微软雅黑" panose="020B0503020204020204" pitchFamily="34" charset="-122"/>
              </a:rPr>
              <a:t>号字体微软雅黑 普通 </a:t>
            </a:r>
            <a:r>
              <a:rPr lang="en-US" altLang="zh-CN" sz="1600" dirty="0">
                <a:latin typeface="微软雅黑" panose="020B0503020204020204" pitchFamily="34" charset="-122"/>
                <a:ea typeface="微软雅黑" panose="020B0503020204020204" pitchFamily="34" charset="-122"/>
              </a:rPr>
              <a:t>16</a:t>
            </a:r>
            <a:r>
              <a:rPr lang="zh-CN" altLang="en-US" sz="1600" dirty="0">
                <a:latin typeface="微软雅黑" panose="020B0503020204020204" pitchFamily="34" charset="-122"/>
                <a:ea typeface="微软雅黑" panose="020B0503020204020204" pitchFamily="34" charset="-122"/>
              </a:rPr>
              <a:t>号</a:t>
            </a:r>
            <a:endParaRPr lang="en-US" altLang="zh-CN" sz="1600" dirty="0">
              <a:latin typeface="微软雅黑" panose="020B0503020204020204" pitchFamily="34" charset="-122"/>
              <a:ea typeface="微软雅黑" panose="020B0503020204020204" pitchFamily="34" charset="-122"/>
            </a:endParaRPr>
          </a:p>
          <a:p>
            <a:pPr lvl="0" indent="0" algn="l">
              <a:lnSpc>
                <a:spcPct val="150000"/>
              </a:lnSpc>
              <a:buFont typeface="+mj-ea"/>
              <a:buNone/>
            </a:pP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字体。</a:t>
            </a:r>
            <a:endParaRPr lang="en-US" altLang="zh-CN" sz="1600" dirty="0">
              <a:latin typeface="微软雅黑" panose="020B0503020204020204" pitchFamily="34" charset="-122"/>
              <a:ea typeface="微软雅黑" panose="020B0503020204020204" pitchFamily="34" charset="-122"/>
            </a:endParaRPr>
          </a:p>
          <a:p>
            <a:pPr lvl="0" indent="0" algn="l">
              <a:lnSpc>
                <a:spcPct val="150000"/>
              </a:lnSpc>
              <a:buFont typeface="+mj-ea"/>
              <a:buNone/>
            </a:pPr>
            <a:r>
              <a:rPr lang="en-US" altLang="zh-CN" sz="1600" dirty="0">
                <a:latin typeface="微软雅黑" panose="020B0503020204020204" pitchFamily="34" charset="-122"/>
                <a:ea typeface="微软雅黑" panose="020B0503020204020204" pitchFamily="34" charset="-122"/>
              </a:rPr>
              <a:t>b)</a:t>
            </a:r>
            <a:r>
              <a:rPr lang="zh-CN" altLang="en-US" sz="1600" dirty="0">
                <a:latin typeface="微软雅黑" panose="020B0503020204020204" pitchFamily="34" charset="-122"/>
                <a:ea typeface="微软雅黑" panose="020B0503020204020204" pitchFamily="34" charset="-122"/>
              </a:rPr>
              <a:t>微软雅黑 普通 </a:t>
            </a:r>
            <a:r>
              <a:rPr lang="en-US" altLang="zh-CN" sz="1600" dirty="0">
                <a:latin typeface="微软雅黑" panose="020B0503020204020204" pitchFamily="34" charset="-122"/>
                <a:ea typeface="微软雅黑" panose="020B0503020204020204" pitchFamily="34" charset="-122"/>
              </a:rPr>
              <a:t>16</a:t>
            </a:r>
            <a:r>
              <a:rPr lang="zh-CN" altLang="en-US" sz="1600" dirty="0">
                <a:latin typeface="微软雅黑" panose="020B0503020204020204" pitchFamily="34" charset="-122"/>
                <a:ea typeface="微软雅黑" panose="020B0503020204020204" pitchFamily="34" charset="-122"/>
              </a:rPr>
              <a:t>号字体</a:t>
            </a:r>
            <a:endParaRPr lang="en-US" altLang="zh-CN" sz="1600" dirty="0">
              <a:latin typeface="微软雅黑" panose="020B0503020204020204" pitchFamily="34" charset="-122"/>
              <a:ea typeface="微软雅黑" panose="020B0503020204020204" pitchFamily="34" charset="-122"/>
            </a:endParaRPr>
          </a:p>
          <a:p>
            <a:pPr lvl="0" indent="0" algn="l">
              <a:lnSpc>
                <a:spcPct val="150000"/>
              </a:lnSpc>
              <a:buFont typeface="+mj-ea"/>
              <a:buNone/>
            </a:pPr>
            <a:r>
              <a:rPr lang="zh-CN" altLang="en-US" sz="1600" dirty="0">
                <a:latin typeface="微软雅黑" panose="020B0503020204020204" pitchFamily="34" charset="-122"/>
                <a:ea typeface="微软雅黑" panose="020B0503020204020204" pitchFamily="34" charset="-122"/>
              </a:rPr>
              <a:t>      内容微软雅黑 普通 </a:t>
            </a:r>
            <a:r>
              <a:rPr lang="en-US" altLang="zh-CN" sz="1600" dirty="0">
                <a:latin typeface="微软雅黑" panose="020B0503020204020204" pitchFamily="34" charset="-122"/>
                <a:ea typeface="微软雅黑" panose="020B0503020204020204" pitchFamily="34" charset="-122"/>
              </a:rPr>
              <a:t>16</a:t>
            </a:r>
            <a:r>
              <a:rPr lang="zh-CN" altLang="en-US" sz="1600" dirty="0">
                <a:latin typeface="微软雅黑" panose="020B0503020204020204" pitchFamily="34" charset="-122"/>
                <a:ea typeface="微软雅黑" panose="020B0503020204020204" pitchFamily="34" charset="-122"/>
              </a:rPr>
              <a:t>号字体微软雅黑 普通 </a:t>
            </a:r>
            <a:r>
              <a:rPr lang="en-US" altLang="zh-CN" sz="1600" dirty="0">
                <a:latin typeface="微软雅黑" panose="020B0503020204020204" pitchFamily="34" charset="-122"/>
                <a:ea typeface="微软雅黑" panose="020B0503020204020204" pitchFamily="34" charset="-122"/>
              </a:rPr>
              <a:t>16</a:t>
            </a:r>
            <a:r>
              <a:rPr lang="zh-CN" altLang="en-US" sz="1600" dirty="0">
                <a:latin typeface="微软雅黑" panose="020B0503020204020204" pitchFamily="34" charset="-122"/>
                <a:ea typeface="微软雅黑" panose="020B0503020204020204" pitchFamily="34" charset="-122"/>
              </a:rPr>
              <a:t>号  </a:t>
            </a:r>
            <a:endParaRPr lang="en-US" altLang="zh-CN" sz="1600" dirty="0">
              <a:latin typeface="微软雅黑" panose="020B0503020204020204" pitchFamily="34" charset="-122"/>
              <a:ea typeface="微软雅黑" panose="020B0503020204020204" pitchFamily="34" charset="-122"/>
            </a:endParaRPr>
          </a:p>
          <a:p>
            <a:pPr lvl="0" indent="0" algn="l">
              <a:lnSpc>
                <a:spcPct val="150000"/>
              </a:lnSpc>
              <a:buFont typeface="+mj-ea"/>
              <a:buNone/>
            </a:pP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字体微软雅黑 普通 </a:t>
            </a:r>
            <a:r>
              <a:rPr lang="en-US" altLang="zh-CN" sz="1600" dirty="0">
                <a:latin typeface="微软雅黑" panose="020B0503020204020204" pitchFamily="34" charset="-122"/>
                <a:ea typeface="微软雅黑" panose="020B0503020204020204" pitchFamily="34" charset="-122"/>
              </a:rPr>
              <a:t>16</a:t>
            </a:r>
            <a:r>
              <a:rPr lang="zh-CN" altLang="en-US" sz="1600" dirty="0">
                <a:latin typeface="微软雅黑" panose="020B0503020204020204" pitchFamily="34" charset="-122"/>
                <a:ea typeface="微软雅黑" panose="020B0503020204020204" pitchFamily="34" charset="-122"/>
              </a:rPr>
              <a:t>号字体微软雅黑 普通 </a:t>
            </a:r>
            <a:r>
              <a:rPr lang="en-US" altLang="zh-CN" sz="1600" dirty="0">
                <a:latin typeface="微软雅黑" panose="020B0503020204020204" pitchFamily="34" charset="-122"/>
                <a:ea typeface="微软雅黑" panose="020B0503020204020204" pitchFamily="34" charset="-122"/>
              </a:rPr>
              <a:t>16</a:t>
            </a:r>
            <a:r>
              <a:rPr lang="zh-CN" altLang="en-US" sz="1600" dirty="0">
                <a:latin typeface="微软雅黑" panose="020B0503020204020204" pitchFamily="34" charset="-122"/>
                <a:ea typeface="微软雅黑" panose="020B0503020204020204" pitchFamily="34" charset="-122"/>
              </a:rPr>
              <a:t>号</a:t>
            </a:r>
            <a:endParaRPr lang="en-US" altLang="zh-CN" sz="1600" dirty="0">
              <a:latin typeface="微软雅黑" panose="020B0503020204020204" pitchFamily="34" charset="-122"/>
              <a:ea typeface="微软雅黑" panose="020B0503020204020204" pitchFamily="34" charset="-122"/>
            </a:endParaRPr>
          </a:p>
          <a:p>
            <a:pPr lvl="0" indent="0" algn="l">
              <a:lnSpc>
                <a:spcPct val="150000"/>
              </a:lnSpc>
              <a:buFont typeface="+mj-ea"/>
              <a:buNone/>
            </a:pP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字体。</a:t>
            </a:r>
            <a:endParaRPr lang="en-US" altLang="zh-CN" sz="1600"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章内容 示范">
    <p:spTree>
      <p:nvGrpSpPr>
        <p:cNvPr id="1" name=""/>
        <p:cNvGrpSpPr/>
        <p:nvPr/>
      </p:nvGrpSpPr>
      <p:grpSpPr>
        <a:xfrm>
          <a:off x="0" y="0"/>
          <a:ext cx="0" cy="0"/>
          <a:chOff x="0" y="0"/>
          <a:chExt cx="0" cy="0"/>
        </a:xfrm>
      </p:grpSpPr>
      <p:sp>
        <p:nvSpPr>
          <p:cNvPr id="7" name="TextBox 6"/>
          <p:cNvSpPr txBox="1"/>
          <p:nvPr userDrawn="1"/>
        </p:nvSpPr>
        <p:spPr>
          <a:xfrm>
            <a:off x="683568" y="539046"/>
            <a:ext cx="4968552" cy="553998"/>
          </a:xfrm>
          <a:prstGeom prst="rect">
            <a:avLst/>
          </a:prstGeom>
          <a:noFill/>
        </p:spPr>
        <p:txBody>
          <a:bodyPr wrap="square" rtlCol="0">
            <a:spAutoFit/>
          </a:bodyPr>
          <a:lstStyle/>
          <a:p>
            <a:pPr lvl="0">
              <a:lnSpc>
                <a:spcPct val="150000"/>
              </a:lnSpc>
            </a:pPr>
            <a:r>
              <a:rPr lang="zh-CN" altLang="en-US" sz="2000" b="1" dirty="0">
                <a:latin typeface="微软雅黑" panose="020B0503020204020204" pitchFamily="34" charset="-122"/>
                <a:ea typeface="微软雅黑" panose="020B0503020204020204" pitchFamily="34" charset="-122"/>
              </a:rPr>
              <a:t>章节名 微软雅黑 加粗 </a:t>
            </a:r>
            <a:r>
              <a:rPr lang="en-US" altLang="zh-CN" sz="2000" b="1" dirty="0">
                <a:latin typeface="微软雅黑" panose="020B0503020204020204" pitchFamily="34" charset="-122"/>
                <a:ea typeface="微软雅黑" panose="020B0503020204020204" pitchFamily="34" charset="-122"/>
              </a:rPr>
              <a:t>20</a:t>
            </a:r>
            <a:r>
              <a:rPr lang="zh-CN" altLang="en-US" sz="2000" b="1" dirty="0">
                <a:latin typeface="微软雅黑" panose="020B0503020204020204" pitchFamily="34" charset="-122"/>
                <a:ea typeface="微软雅黑" panose="020B0503020204020204" pitchFamily="34" charset="-122"/>
              </a:rPr>
              <a:t>号字体 </a:t>
            </a:r>
            <a:endParaRPr lang="zh-CN" altLang="en-US" sz="2000" b="1" dirty="0">
              <a:latin typeface="微软雅黑" panose="020B0503020204020204" pitchFamily="34" charset="-122"/>
              <a:ea typeface="微软雅黑" panose="020B0503020204020204" pitchFamily="34" charset="-122"/>
            </a:endParaRPr>
          </a:p>
        </p:txBody>
      </p:sp>
      <p:sp>
        <p:nvSpPr>
          <p:cNvPr id="8" name="TextBox 7"/>
          <p:cNvSpPr txBox="1"/>
          <p:nvPr userDrawn="1"/>
        </p:nvSpPr>
        <p:spPr>
          <a:xfrm>
            <a:off x="683568" y="1275606"/>
            <a:ext cx="5040615" cy="3046988"/>
          </a:xfrm>
          <a:prstGeom prst="rect">
            <a:avLst/>
          </a:prstGeom>
          <a:noFill/>
        </p:spPr>
        <p:txBody>
          <a:bodyPr wrap="square" rtlCol="0">
            <a:spAutoFit/>
          </a:bodyPr>
          <a:lstStyle/>
          <a:p>
            <a:pPr lvl="0" indent="0" algn="l">
              <a:lnSpc>
                <a:spcPct val="150000"/>
              </a:lnSpc>
              <a:buFont typeface="+mj-ea"/>
              <a:buNone/>
            </a:pP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、微软雅黑 普通 </a:t>
            </a:r>
            <a:r>
              <a:rPr lang="en-US" altLang="zh-CN" sz="1600" dirty="0">
                <a:latin typeface="微软雅黑" panose="020B0503020204020204" pitchFamily="34" charset="-122"/>
                <a:ea typeface="微软雅黑" panose="020B0503020204020204" pitchFamily="34" charset="-122"/>
              </a:rPr>
              <a:t>16</a:t>
            </a:r>
            <a:r>
              <a:rPr lang="zh-CN" altLang="en-US" sz="1600" dirty="0">
                <a:latin typeface="微软雅黑" panose="020B0503020204020204" pitchFamily="34" charset="-122"/>
                <a:ea typeface="微软雅黑" panose="020B0503020204020204" pitchFamily="34" charset="-122"/>
              </a:rPr>
              <a:t>号字体</a:t>
            </a:r>
            <a:endParaRPr lang="en-US" altLang="zh-CN" sz="1600" dirty="0">
              <a:latin typeface="微软雅黑" panose="020B0503020204020204" pitchFamily="34" charset="-122"/>
              <a:ea typeface="微软雅黑" panose="020B0503020204020204" pitchFamily="34" charset="-122"/>
            </a:endParaRPr>
          </a:p>
          <a:p>
            <a:pPr lvl="0" indent="0" algn="l">
              <a:lnSpc>
                <a:spcPct val="150000"/>
              </a:lnSpc>
              <a:buFont typeface="+mj-ea"/>
              <a:buNone/>
            </a:pPr>
            <a:r>
              <a:rPr lang="en-US" altLang="zh-CN" sz="1600" dirty="0">
                <a:latin typeface="微软雅黑" panose="020B0503020204020204" pitchFamily="34" charset="-122"/>
                <a:ea typeface="微软雅黑" panose="020B0503020204020204" pitchFamily="34" charset="-122"/>
              </a:rPr>
              <a:t>      a)</a:t>
            </a:r>
            <a:r>
              <a:rPr lang="zh-CN" altLang="en-US" sz="1600" dirty="0">
                <a:latin typeface="微软雅黑" panose="020B0503020204020204" pitchFamily="34" charset="-122"/>
                <a:ea typeface="微软雅黑" panose="020B0503020204020204" pitchFamily="34" charset="-122"/>
              </a:rPr>
              <a:t>微软雅黑 普通 </a:t>
            </a:r>
            <a:r>
              <a:rPr lang="en-US" altLang="zh-CN" sz="1600" dirty="0">
                <a:latin typeface="微软雅黑" panose="020B0503020204020204" pitchFamily="34" charset="-122"/>
                <a:ea typeface="微软雅黑" panose="020B0503020204020204" pitchFamily="34" charset="-122"/>
              </a:rPr>
              <a:t>16</a:t>
            </a:r>
            <a:r>
              <a:rPr lang="zh-CN" altLang="en-US" sz="1600" dirty="0">
                <a:latin typeface="微软雅黑" panose="020B0503020204020204" pitchFamily="34" charset="-122"/>
                <a:ea typeface="微软雅黑" panose="020B0503020204020204" pitchFamily="34" charset="-122"/>
              </a:rPr>
              <a:t>号字体</a:t>
            </a:r>
            <a:endParaRPr lang="en-US" altLang="zh-CN" sz="1600" dirty="0">
              <a:latin typeface="微软雅黑" panose="020B0503020204020204" pitchFamily="34" charset="-122"/>
              <a:ea typeface="微软雅黑" panose="020B0503020204020204" pitchFamily="34" charset="-122"/>
            </a:endParaRPr>
          </a:p>
          <a:p>
            <a:pPr lvl="0" indent="0" algn="l">
              <a:lnSpc>
                <a:spcPct val="150000"/>
              </a:lnSpc>
              <a:buFont typeface="+mj-ea"/>
              <a:buNone/>
            </a:pPr>
            <a:r>
              <a:rPr lang="en-US" altLang="zh-CN" sz="1600" dirty="0">
                <a:latin typeface="微软雅黑" panose="020B0503020204020204" pitchFamily="34" charset="-122"/>
                <a:ea typeface="微软雅黑" panose="020B0503020204020204" pitchFamily="34" charset="-122"/>
              </a:rPr>
              <a:t>      b)</a:t>
            </a:r>
            <a:r>
              <a:rPr lang="zh-CN" altLang="en-US" sz="1600" dirty="0">
                <a:latin typeface="微软雅黑" panose="020B0503020204020204" pitchFamily="34" charset="-122"/>
                <a:ea typeface="微软雅黑" panose="020B0503020204020204" pitchFamily="34" charset="-122"/>
              </a:rPr>
              <a:t>微软雅黑 普通 </a:t>
            </a:r>
            <a:r>
              <a:rPr lang="en-US" altLang="zh-CN" sz="1600" dirty="0">
                <a:latin typeface="微软雅黑" panose="020B0503020204020204" pitchFamily="34" charset="-122"/>
                <a:ea typeface="微软雅黑" panose="020B0503020204020204" pitchFamily="34" charset="-122"/>
              </a:rPr>
              <a:t>16</a:t>
            </a:r>
            <a:r>
              <a:rPr lang="zh-CN" altLang="en-US" sz="1600" dirty="0">
                <a:latin typeface="微软雅黑" panose="020B0503020204020204" pitchFamily="34" charset="-122"/>
                <a:ea typeface="微软雅黑" panose="020B0503020204020204" pitchFamily="34" charset="-122"/>
              </a:rPr>
              <a:t>号字体</a:t>
            </a:r>
            <a:endParaRPr lang="en-US" altLang="zh-CN" sz="1600" dirty="0">
              <a:latin typeface="微软雅黑" panose="020B0503020204020204" pitchFamily="34" charset="-122"/>
              <a:ea typeface="微软雅黑" panose="020B0503020204020204" pitchFamily="34" charset="-122"/>
            </a:endParaRPr>
          </a:p>
          <a:p>
            <a:pPr lvl="0" indent="0" algn="l">
              <a:lnSpc>
                <a:spcPct val="150000"/>
              </a:lnSpc>
              <a:buFont typeface="+mj-ea"/>
              <a:buNone/>
            </a:pPr>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、微软雅黑 普通 </a:t>
            </a:r>
            <a:r>
              <a:rPr lang="en-US" altLang="zh-CN" sz="1600" dirty="0">
                <a:latin typeface="微软雅黑" panose="020B0503020204020204" pitchFamily="34" charset="-122"/>
                <a:ea typeface="微软雅黑" panose="020B0503020204020204" pitchFamily="34" charset="-122"/>
              </a:rPr>
              <a:t>16</a:t>
            </a:r>
            <a:r>
              <a:rPr lang="zh-CN" altLang="en-US" sz="1600" dirty="0">
                <a:latin typeface="微软雅黑" panose="020B0503020204020204" pitchFamily="34" charset="-122"/>
                <a:ea typeface="微软雅黑" panose="020B0503020204020204" pitchFamily="34" charset="-122"/>
              </a:rPr>
              <a:t>号字体</a:t>
            </a:r>
            <a:endParaRPr lang="en-US" altLang="zh-CN" sz="1600" dirty="0">
              <a:latin typeface="微软雅黑" panose="020B0503020204020204" pitchFamily="34" charset="-122"/>
              <a:ea typeface="微软雅黑" panose="020B0503020204020204" pitchFamily="34" charset="-122"/>
            </a:endParaRPr>
          </a:p>
          <a:p>
            <a:pPr lvl="0" indent="0" algn="l">
              <a:lnSpc>
                <a:spcPct val="150000"/>
              </a:lnSpc>
              <a:buFont typeface="+mj-ea"/>
              <a:buNone/>
            </a:pP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内容微软雅黑 普通 </a:t>
            </a:r>
            <a:r>
              <a:rPr lang="en-US" altLang="zh-CN" sz="1600" dirty="0">
                <a:latin typeface="微软雅黑" panose="020B0503020204020204" pitchFamily="34" charset="-122"/>
                <a:ea typeface="微软雅黑" panose="020B0503020204020204" pitchFamily="34" charset="-122"/>
              </a:rPr>
              <a:t>16</a:t>
            </a:r>
            <a:r>
              <a:rPr lang="zh-CN" altLang="en-US" sz="1600" dirty="0">
                <a:latin typeface="微软雅黑" panose="020B0503020204020204" pitchFamily="34" charset="-122"/>
                <a:ea typeface="微软雅黑" panose="020B0503020204020204" pitchFamily="34" charset="-122"/>
              </a:rPr>
              <a:t>号字体微软雅黑 普通 </a:t>
            </a:r>
            <a:r>
              <a:rPr lang="en-US" altLang="zh-CN" sz="1600" dirty="0">
                <a:latin typeface="微软雅黑" panose="020B0503020204020204" pitchFamily="34" charset="-122"/>
                <a:ea typeface="微软雅黑" panose="020B0503020204020204" pitchFamily="34" charset="-122"/>
              </a:rPr>
              <a:t>16</a:t>
            </a:r>
            <a:r>
              <a:rPr lang="zh-CN" altLang="en-US" sz="1600" dirty="0">
                <a:latin typeface="微软雅黑" panose="020B0503020204020204" pitchFamily="34" charset="-122"/>
                <a:ea typeface="微软雅黑" panose="020B0503020204020204" pitchFamily="34" charset="-122"/>
              </a:rPr>
              <a:t>号  </a:t>
            </a:r>
            <a:endParaRPr lang="en-US" altLang="zh-CN" sz="1600" dirty="0">
              <a:latin typeface="微软雅黑" panose="020B0503020204020204" pitchFamily="34" charset="-122"/>
              <a:ea typeface="微软雅黑" panose="020B0503020204020204" pitchFamily="34" charset="-122"/>
            </a:endParaRPr>
          </a:p>
          <a:p>
            <a:pPr lvl="0" indent="0" algn="l">
              <a:lnSpc>
                <a:spcPct val="150000"/>
              </a:lnSpc>
              <a:buFont typeface="+mj-ea"/>
              <a:buNone/>
            </a:pP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字体微软雅黑 普通 </a:t>
            </a:r>
            <a:r>
              <a:rPr lang="en-US" altLang="zh-CN" sz="1600" dirty="0">
                <a:latin typeface="微软雅黑" panose="020B0503020204020204" pitchFamily="34" charset="-122"/>
                <a:ea typeface="微软雅黑" panose="020B0503020204020204" pitchFamily="34" charset="-122"/>
              </a:rPr>
              <a:t>16</a:t>
            </a:r>
            <a:r>
              <a:rPr lang="zh-CN" altLang="en-US" sz="1600" dirty="0">
                <a:latin typeface="微软雅黑" panose="020B0503020204020204" pitchFamily="34" charset="-122"/>
                <a:ea typeface="微软雅黑" panose="020B0503020204020204" pitchFamily="34" charset="-122"/>
              </a:rPr>
              <a:t>号字体微软雅黑 普通 </a:t>
            </a:r>
            <a:r>
              <a:rPr lang="en-US" altLang="zh-CN" sz="1600" dirty="0">
                <a:latin typeface="微软雅黑" panose="020B0503020204020204" pitchFamily="34" charset="-122"/>
                <a:ea typeface="微软雅黑" panose="020B0503020204020204" pitchFamily="34" charset="-122"/>
              </a:rPr>
              <a:t>16</a:t>
            </a:r>
            <a:r>
              <a:rPr lang="zh-CN" altLang="en-US" sz="1600" dirty="0">
                <a:latin typeface="微软雅黑" panose="020B0503020204020204" pitchFamily="34" charset="-122"/>
                <a:ea typeface="微软雅黑" panose="020B0503020204020204" pitchFamily="34" charset="-122"/>
              </a:rPr>
              <a:t>号</a:t>
            </a:r>
            <a:endParaRPr lang="en-US" altLang="zh-CN" sz="1600" dirty="0">
              <a:latin typeface="微软雅黑" panose="020B0503020204020204" pitchFamily="34" charset="-122"/>
              <a:ea typeface="微软雅黑" panose="020B0503020204020204" pitchFamily="34" charset="-122"/>
            </a:endParaRPr>
          </a:p>
          <a:p>
            <a:pPr lvl="0" indent="0" algn="l">
              <a:lnSpc>
                <a:spcPct val="150000"/>
              </a:lnSpc>
              <a:buFont typeface="+mj-ea"/>
              <a:buNone/>
            </a:pP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字体。</a:t>
            </a:r>
            <a:endParaRPr lang="en-US" altLang="zh-CN" sz="1600" dirty="0">
              <a:latin typeface="微软雅黑" panose="020B0503020204020204" pitchFamily="34" charset="-122"/>
              <a:ea typeface="微软雅黑" panose="020B0503020204020204" pitchFamily="34" charset="-122"/>
            </a:endParaRPr>
          </a:p>
          <a:p>
            <a:pPr lvl="0" indent="0" algn="l">
              <a:lnSpc>
                <a:spcPct val="150000"/>
              </a:lnSpc>
              <a:buFont typeface="+mj-ea"/>
              <a:buNone/>
            </a:pPr>
            <a:r>
              <a:rPr lang="en-US" altLang="zh-CN" sz="1600" dirty="0">
                <a:latin typeface="微软雅黑" panose="020B0503020204020204" pitchFamily="34" charset="-122"/>
                <a:ea typeface="微软雅黑" panose="020B0503020204020204" pitchFamily="34" charset="-122"/>
              </a:rPr>
              <a:t>3</a:t>
            </a:r>
            <a:r>
              <a:rPr lang="zh-CN" altLang="en-US" sz="1600" dirty="0">
                <a:latin typeface="微软雅黑" panose="020B0503020204020204" pitchFamily="34" charset="-122"/>
                <a:ea typeface="微软雅黑" panose="020B0503020204020204" pitchFamily="34" charset="-122"/>
              </a:rPr>
              <a:t>、微软雅黑 普通 </a:t>
            </a:r>
            <a:r>
              <a:rPr lang="en-US" altLang="zh-CN" sz="1600" dirty="0">
                <a:latin typeface="微软雅黑" panose="020B0503020204020204" pitchFamily="34" charset="-122"/>
                <a:ea typeface="微软雅黑" panose="020B0503020204020204" pitchFamily="34" charset="-122"/>
              </a:rPr>
              <a:t>16</a:t>
            </a:r>
            <a:r>
              <a:rPr lang="zh-CN" altLang="en-US" sz="1600" dirty="0">
                <a:latin typeface="微软雅黑" panose="020B0503020204020204" pitchFamily="34" charset="-122"/>
                <a:ea typeface="微软雅黑" panose="020B0503020204020204" pitchFamily="34" charset="-122"/>
              </a:rPr>
              <a:t>号字体 </a:t>
            </a:r>
            <a:endParaRPr lang="en-US" altLang="zh-CN" sz="1600"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考点分析 题目 示范">
    <p:spTree>
      <p:nvGrpSpPr>
        <p:cNvPr id="1" name=""/>
        <p:cNvGrpSpPr/>
        <p:nvPr/>
      </p:nvGrpSpPr>
      <p:grpSpPr>
        <a:xfrm>
          <a:off x="0" y="0"/>
          <a:ext cx="0" cy="0"/>
          <a:chOff x="0" y="0"/>
          <a:chExt cx="0" cy="0"/>
        </a:xfrm>
      </p:grpSpPr>
      <p:sp>
        <p:nvSpPr>
          <p:cNvPr id="7" name="TextBox 6"/>
          <p:cNvSpPr txBox="1"/>
          <p:nvPr userDrawn="1"/>
        </p:nvSpPr>
        <p:spPr>
          <a:xfrm>
            <a:off x="683568" y="539046"/>
            <a:ext cx="5040560" cy="418191"/>
          </a:xfrm>
          <a:prstGeom prst="rect">
            <a:avLst/>
          </a:prstGeom>
          <a:noFill/>
        </p:spPr>
        <p:txBody>
          <a:bodyPr wrap="square" rtlCol="0">
            <a:spAutoFit/>
          </a:bodyPr>
          <a:lstStyle/>
          <a:p>
            <a:pPr lvl="0">
              <a:lnSpc>
                <a:spcPct val="150000"/>
              </a:lnSpc>
            </a:pPr>
            <a:r>
              <a:rPr lang="en-US" altLang="zh-CN" sz="1600" b="0" dirty="0">
                <a:latin typeface="微软雅黑" panose="020B0503020204020204" pitchFamily="34" charset="-122"/>
                <a:ea typeface="微软雅黑" panose="020B0503020204020204" pitchFamily="34" charset="-122"/>
              </a:rPr>
              <a:t>1.</a:t>
            </a:r>
            <a:r>
              <a:rPr lang="zh-CN" altLang="en-US" sz="1600" b="0" dirty="0">
                <a:latin typeface="微软雅黑" panose="020B0503020204020204" pitchFamily="34" charset="-122"/>
                <a:ea typeface="微软雅黑" panose="020B0503020204020204" pitchFamily="34" charset="-122"/>
              </a:rPr>
              <a:t>题目内容</a:t>
            </a:r>
            <a:endParaRPr lang="zh-CN" altLang="en-US" sz="1600" b="0" dirty="0">
              <a:latin typeface="微软雅黑" panose="020B0503020204020204" pitchFamily="34" charset="-122"/>
              <a:ea typeface="微软雅黑" panose="020B0503020204020204" pitchFamily="34" charset="-122"/>
            </a:endParaRPr>
          </a:p>
        </p:txBody>
      </p:sp>
      <p:sp>
        <p:nvSpPr>
          <p:cNvPr id="8" name="TextBox 7"/>
          <p:cNvSpPr txBox="1"/>
          <p:nvPr userDrawn="1"/>
        </p:nvSpPr>
        <p:spPr>
          <a:xfrm>
            <a:off x="703523" y="2283718"/>
            <a:ext cx="5184575" cy="418191"/>
          </a:xfrm>
          <a:prstGeom prst="rect">
            <a:avLst/>
          </a:prstGeom>
          <a:noFill/>
        </p:spPr>
        <p:txBody>
          <a:bodyPr wrap="square" rtlCol="0">
            <a:spAutoFit/>
          </a:bodyPr>
          <a:lstStyle/>
          <a:p>
            <a:pPr lvl="0" indent="0" algn="l">
              <a:lnSpc>
                <a:spcPct val="150000"/>
              </a:lnSpc>
              <a:buFont typeface="+mj-ea"/>
              <a:buNone/>
            </a:pPr>
            <a:r>
              <a:rPr lang="zh-CN" altLang="en-US" sz="1600" dirty="0">
                <a:latin typeface="微软雅黑" panose="020B0503020204020204" pitchFamily="34" charset="-122"/>
                <a:ea typeface="微软雅黑" panose="020B0503020204020204" pitchFamily="34" charset="-122"/>
              </a:rPr>
              <a:t>分析解答</a:t>
            </a:r>
            <a:endParaRPr lang="en-US" altLang="zh-CN" sz="1600"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第二章封面">
    <p:spTree>
      <p:nvGrpSpPr>
        <p:cNvPr id="1" name=""/>
        <p:cNvGrpSpPr/>
        <p:nvPr/>
      </p:nvGrpSpPr>
      <p:grpSpPr>
        <a:xfrm>
          <a:off x="0" y="0"/>
          <a:ext cx="0" cy="0"/>
          <a:chOff x="0" y="0"/>
          <a:chExt cx="0" cy="0"/>
        </a:xfrm>
      </p:grpSpPr>
      <p:sp>
        <p:nvSpPr>
          <p:cNvPr id="6" name="Rectangle 5"/>
          <p:cNvSpPr/>
          <p:nvPr userDrawn="1"/>
        </p:nvSpPr>
        <p:spPr>
          <a:xfrm>
            <a:off x="-14288" y="3091299"/>
            <a:ext cx="9158288" cy="2100826"/>
          </a:xfrm>
          <a:custGeom>
            <a:avLst/>
            <a:gdLst>
              <a:gd name="connsiteX0" fmla="*/ 0 w 12192000"/>
              <a:gd name="connsiteY0" fmla="*/ 0 h 1807698"/>
              <a:gd name="connsiteX1" fmla="*/ 12192000 w 12192000"/>
              <a:gd name="connsiteY1" fmla="*/ 0 h 1807698"/>
              <a:gd name="connsiteX2" fmla="*/ 12192000 w 12192000"/>
              <a:gd name="connsiteY2" fmla="*/ 1807698 h 1807698"/>
              <a:gd name="connsiteX3" fmla="*/ 0 w 12192000"/>
              <a:gd name="connsiteY3" fmla="*/ 1807698 h 1807698"/>
              <a:gd name="connsiteX4" fmla="*/ 0 w 12192000"/>
              <a:gd name="connsiteY4" fmla="*/ 0 h 1807698"/>
              <a:gd name="connsiteX0-1" fmla="*/ 0 w 12192000"/>
              <a:gd name="connsiteY0-2" fmla="*/ 459252 h 2266950"/>
              <a:gd name="connsiteX1-3" fmla="*/ 2476500 w 12192000"/>
              <a:gd name="connsiteY1-4" fmla="*/ 0 h 2266950"/>
              <a:gd name="connsiteX2-5" fmla="*/ 12192000 w 12192000"/>
              <a:gd name="connsiteY2-6" fmla="*/ 459252 h 2266950"/>
              <a:gd name="connsiteX3-7" fmla="*/ 12192000 w 12192000"/>
              <a:gd name="connsiteY3-8" fmla="*/ 2266950 h 2266950"/>
              <a:gd name="connsiteX4-9" fmla="*/ 0 w 12192000"/>
              <a:gd name="connsiteY4-10" fmla="*/ 2266950 h 2266950"/>
              <a:gd name="connsiteX5" fmla="*/ 0 w 12192000"/>
              <a:gd name="connsiteY5" fmla="*/ 459252 h 2266950"/>
              <a:gd name="connsiteX0-11" fmla="*/ 0 w 12192000"/>
              <a:gd name="connsiteY0-12" fmla="*/ 459252 h 2266950"/>
              <a:gd name="connsiteX1-13" fmla="*/ 2476500 w 12192000"/>
              <a:gd name="connsiteY1-14" fmla="*/ 0 h 2266950"/>
              <a:gd name="connsiteX2-15" fmla="*/ 8572500 w 12192000"/>
              <a:gd name="connsiteY2-16" fmla="*/ 742950 h 2266950"/>
              <a:gd name="connsiteX3-17" fmla="*/ 12192000 w 12192000"/>
              <a:gd name="connsiteY3-18" fmla="*/ 459252 h 2266950"/>
              <a:gd name="connsiteX4-19" fmla="*/ 12192000 w 12192000"/>
              <a:gd name="connsiteY4-20" fmla="*/ 2266950 h 2266950"/>
              <a:gd name="connsiteX5-21" fmla="*/ 0 w 12192000"/>
              <a:gd name="connsiteY5-22" fmla="*/ 2266950 h 2266950"/>
              <a:gd name="connsiteX6" fmla="*/ 0 w 12192000"/>
              <a:gd name="connsiteY6" fmla="*/ 459252 h 2266950"/>
              <a:gd name="connsiteX0-23" fmla="*/ 0 w 12192000"/>
              <a:gd name="connsiteY0-24" fmla="*/ 944843 h 2752541"/>
              <a:gd name="connsiteX1-25" fmla="*/ 2476500 w 12192000"/>
              <a:gd name="connsiteY1-26" fmla="*/ 485591 h 2752541"/>
              <a:gd name="connsiteX2-27" fmla="*/ 10077450 w 12192000"/>
              <a:gd name="connsiteY2-28" fmla="*/ 9341 h 2752541"/>
              <a:gd name="connsiteX3-29" fmla="*/ 12192000 w 12192000"/>
              <a:gd name="connsiteY3-30" fmla="*/ 944843 h 2752541"/>
              <a:gd name="connsiteX4-31" fmla="*/ 12192000 w 12192000"/>
              <a:gd name="connsiteY4-32" fmla="*/ 2752541 h 2752541"/>
              <a:gd name="connsiteX5-33" fmla="*/ 0 w 12192000"/>
              <a:gd name="connsiteY5-34" fmla="*/ 2752541 h 2752541"/>
              <a:gd name="connsiteX6-35" fmla="*/ 0 w 12192000"/>
              <a:gd name="connsiteY6-36" fmla="*/ 944843 h 2752541"/>
              <a:gd name="connsiteX0-37" fmla="*/ 0 w 12192000"/>
              <a:gd name="connsiteY0-38" fmla="*/ 941882 h 2749580"/>
              <a:gd name="connsiteX1-39" fmla="*/ 2476500 w 12192000"/>
              <a:gd name="connsiteY1-40" fmla="*/ 482630 h 2749580"/>
              <a:gd name="connsiteX2-41" fmla="*/ 5829300 w 12192000"/>
              <a:gd name="connsiteY2-42" fmla="*/ 1282731 h 2749580"/>
              <a:gd name="connsiteX3-43" fmla="*/ 10077450 w 12192000"/>
              <a:gd name="connsiteY3-44" fmla="*/ 6380 h 2749580"/>
              <a:gd name="connsiteX4-45" fmla="*/ 12192000 w 12192000"/>
              <a:gd name="connsiteY4-46" fmla="*/ 941882 h 2749580"/>
              <a:gd name="connsiteX5-47" fmla="*/ 12192000 w 12192000"/>
              <a:gd name="connsiteY5-48" fmla="*/ 2749580 h 2749580"/>
              <a:gd name="connsiteX6-49" fmla="*/ 0 w 12192000"/>
              <a:gd name="connsiteY6-50" fmla="*/ 2749580 h 2749580"/>
              <a:gd name="connsiteX7" fmla="*/ 0 w 12192000"/>
              <a:gd name="connsiteY7" fmla="*/ 941882 h 2749580"/>
              <a:gd name="connsiteX0-51" fmla="*/ 0 w 12211050"/>
              <a:gd name="connsiteY0-52" fmla="*/ 51 h 2969799"/>
              <a:gd name="connsiteX1-53" fmla="*/ 2495550 w 12211050"/>
              <a:gd name="connsiteY1-54" fmla="*/ 702849 h 2969799"/>
              <a:gd name="connsiteX2-55" fmla="*/ 5848350 w 12211050"/>
              <a:gd name="connsiteY2-56" fmla="*/ 1502950 h 2969799"/>
              <a:gd name="connsiteX3-57" fmla="*/ 10096500 w 12211050"/>
              <a:gd name="connsiteY3-58" fmla="*/ 226599 h 2969799"/>
              <a:gd name="connsiteX4-59" fmla="*/ 12211050 w 12211050"/>
              <a:gd name="connsiteY4-60" fmla="*/ 1162101 h 2969799"/>
              <a:gd name="connsiteX5-61" fmla="*/ 12211050 w 12211050"/>
              <a:gd name="connsiteY5-62" fmla="*/ 2969799 h 2969799"/>
              <a:gd name="connsiteX6-63" fmla="*/ 19050 w 12211050"/>
              <a:gd name="connsiteY6-64" fmla="*/ 2969799 h 2969799"/>
              <a:gd name="connsiteX7-65" fmla="*/ 0 w 12211050"/>
              <a:gd name="connsiteY7-66" fmla="*/ 51 h 2969799"/>
              <a:gd name="connsiteX0-67" fmla="*/ 0 w 12211050"/>
              <a:gd name="connsiteY0-68" fmla="*/ 216058 h 3185806"/>
              <a:gd name="connsiteX1-69" fmla="*/ 2762250 w 12211050"/>
              <a:gd name="connsiteY1-70" fmla="*/ 4456 h 3185806"/>
              <a:gd name="connsiteX2-71" fmla="*/ 5848350 w 12211050"/>
              <a:gd name="connsiteY2-72" fmla="*/ 1718957 h 3185806"/>
              <a:gd name="connsiteX3-73" fmla="*/ 10096500 w 12211050"/>
              <a:gd name="connsiteY3-74" fmla="*/ 442606 h 3185806"/>
              <a:gd name="connsiteX4-75" fmla="*/ 12211050 w 12211050"/>
              <a:gd name="connsiteY4-76" fmla="*/ 1378108 h 3185806"/>
              <a:gd name="connsiteX5-77" fmla="*/ 12211050 w 12211050"/>
              <a:gd name="connsiteY5-78" fmla="*/ 3185806 h 3185806"/>
              <a:gd name="connsiteX6-79" fmla="*/ 19050 w 12211050"/>
              <a:gd name="connsiteY6-80" fmla="*/ 3185806 h 3185806"/>
              <a:gd name="connsiteX7-81" fmla="*/ 0 w 12211050"/>
              <a:gd name="connsiteY7-82" fmla="*/ 216058 h 3185806"/>
              <a:gd name="connsiteX0-83" fmla="*/ 0 w 12211050"/>
              <a:gd name="connsiteY0-84" fmla="*/ 217124 h 3186872"/>
              <a:gd name="connsiteX1-85" fmla="*/ 2762250 w 12211050"/>
              <a:gd name="connsiteY1-86" fmla="*/ 5522 h 3186872"/>
              <a:gd name="connsiteX2-87" fmla="*/ 5886450 w 12211050"/>
              <a:gd name="connsiteY2-88" fmla="*/ 1339023 h 3186872"/>
              <a:gd name="connsiteX3-89" fmla="*/ 10096500 w 12211050"/>
              <a:gd name="connsiteY3-90" fmla="*/ 443672 h 3186872"/>
              <a:gd name="connsiteX4-91" fmla="*/ 12211050 w 12211050"/>
              <a:gd name="connsiteY4-92" fmla="*/ 1379174 h 3186872"/>
              <a:gd name="connsiteX5-93" fmla="*/ 12211050 w 12211050"/>
              <a:gd name="connsiteY5-94" fmla="*/ 3186872 h 3186872"/>
              <a:gd name="connsiteX6-95" fmla="*/ 19050 w 12211050"/>
              <a:gd name="connsiteY6-96" fmla="*/ 3186872 h 3186872"/>
              <a:gd name="connsiteX7-97" fmla="*/ 0 w 12211050"/>
              <a:gd name="connsiteY7-98" fmla="*/ 217124 h 3186872"/>
              <a:gd name="connsiteX0-99" fmla="*/ 0 w 12211050"/>
              <a:gd name="connsiteY0-100" fmla="*/ 217124 h 3186872"/>
              <a:gd name="connsiteX1-101" fmla="*/ 2762250 w 12211050"/>
              <a:gd name="connsiteY1-102" fmla="*/ 5522 h 3186872"/>
              <a:gd name="connsiteX2-103" fmla="*/ 5886450 w 12211050"/>
              <a:gd name="connsiteY2-104" fmla="*/ 1339023 h 3186872"/>
              <a:gd name="connsiteX3-105" fmla="*/ 10096500 w 12211050"/>
              <a:gd name="connsiteY3-106" fmla="*/ 443672 h 3186872"/>
              <a:gd name="connsiteX4-107" fmla="*/ 12211050 w 12211050"/>
              <a:gd name="connsiteY4-108" fmla="*/ 1379174 h 3186872"/>
              <a:gd name="connsiteX5-109" fmla="*/ 12211050 w 12211050"/>
              <a:gd name="connsiteY5-110" fmla="*/ 3186872 h 3186872"/>
              <a:gd name="connsiteX6-111" fmla="*/ 19050 w 12211050"/>
              <a:gd name="connsiteY6-112" fmla="*/ 3186872 h 3186872"/>
              <a:gd name="connsiteX7-113" fmla="*/ 0 w 12211050"/>
              <a:gd name="connsiteY7-114" fmla="*/ 217124 h 3186872"/>
              <a:gd name="connsiteX0-115" fmla="*/ 0 w 12211050"/>
              <a:gd name="connsiteY0-116" fmla="*/ 217124 h 3186872"/>
              <a:gd name="connsiteX1-117" fmla="*/ 2762250 w 12211050"/>
              <a:gd name="connsiteY1-118" fmla="*/ 5522 h 3186872"/>
              <a:gd name="connsiteX2-119" fmla="*/ 5886450 w 12211050"/>
              <a:gd name="connsiteY2-120" fmla="*/ 1339023 h 3186872"/>
              <a:gd name="connsiteX3-121" fmla="*/ 10096500 w 12211050"/>
              <a:gd name="connsiteY3-122" fmla="*/ 443672 h 3186872"/>
              <a:gd name="connsiteX4-123" fmla="*/ 12211050 w 12211050"/>
              <a:gd name="connsiteY4-124" fmla="*/ 1379174 h 3186872"/>
              <a:gd name="connsiteX5-125" fmla="*/ 12211050 w 12211050"/>
              <a:gd name="connsiteY5-126" fmla="*/ 3186872 h 3186872"/>
              <a:gd name="connsiteX6-127" fmla="*/ 19050 w 12211050"/>
              <a:gd name="connsiteY6-128" fmla="*/ 3186872 h 3186872"/>
              <a:gd name="connsiteX7-129" fmla="*/ 0 w 12211050"/>
              <a:gd name="connsiteY7-130" fmla="*/ 217124 h 3186872"/>
              <a:gd name="connsiteX0-131" fmla="*/ 0 w 12211050"/>
              <a:gd name="connsiteY0-132" fmla="*/ 217124 h 3186872"/>
              <a:gd name="connsiteX1-133" fmla="*/ 2762250 w 12211050"/>
              <a:gd name="connsiteY1-134" fmla="*/ 5522 h 3186872"/>
              <a:gd name="connsiteX2-135" fmla="*/ 5886450 w 12211050"/>
              <a:gd name="connsiteY2-136" fmla="*/ 1339023 h 3186872"/>
              <a:gd name="connsiteX3-137" fmla="*/ 10096500 w 12211050"/>
              <a:gd name="connsiteY3-138" fmla="*/ 443672 h 3186872"/>
              <a:gd name="connsiteX4-139" fmla="*/ 12211050 w 12211050"/>
              <a:gd name="connsiteY4-140" fmla="*/ 1379174 h 3186872"/>
              <a:gd name="connsiteX5-141" fmla="*/ 12211050 w 12211050"/>
              <a:gd name="connsiteY5-142" fmla="*/ 3186872 h 3186872"/>
              <a:gd name="connsiteX6-143" fmla="*/ 19050 w 12211050"/>
              <a:gd name="connsiteY6-144" fmla="*/ 3186872 h 3186872"/>
              <a:gd name="connsiteX7-145" fmla="*/ 0 w 12211050"/>
              <a:gd name="connsiteY7-146" fmla="*/ 217124 h 3186872"/>
              <a:gd name="connsiteX0-147" fmla="*/ 0 w 12211050"/>
              <a:gd name="connsiteY0-148" fmla="*/ 217124 h 3186872"/>
              <a:gd name="connsiteX1-149" fmla="*/ 2762250 w 12211050"/>
              <a:gd name="connsiteY1-150" fmla="*/ 5522 h 3186872"/>
              <a:gd name="connsiteX2-151" fmla="*/ 5886450 w 12211050"/>
              <a:gd name="connsiteY2-152" fmla="*/ 1339023 h 3186872"/>
              <a:gd name="connsiteX3-153" fmla="*/ 10096500 w 12211050"/>
              <a:gd name="connsiteY3-154" fmla="*/ 443672 h 3186872"/>
              <a:gd name="connsiteX4-155" fmla="*/ 12211050 w 12211050"/>
              <a:gd name="connsiteY4-156" fmla="*/ 1379174 h 3186872"/>
              <a:gd name="connsiteX5-157" fmla="*/ 12211050 w 12211050"/>
              <a:gd name="connsiteY5-158" fmla="*/ 3186872 h 3186872"/>
              <a:gd name="connsiteX6-159" fmla="*/ 19050 w 12211050"/>
              <a:gd name="connsiteY6-160" fmla="*/ 3186872 h 3186872"/>
              <a:gd name="connsiteX7-161" fmla="*/ 0 w 12211050"/>
              <a:gd name="connsiteY7-162" fmla="*/ 217124 h 3186872"/>
              <a:gd name="connsiteX0-163" fmla="*/ 0 w 12211050"/>
              <a:gd name="connsiteY0-164" fmla="*/ 218035 h 3187783"/>
              <a:gd name="connsiteX1-165" fmla="*/ 2762250 w 12211050"/>
              <a:gd name="connsiteY1-166" fmla="*/ 6433 h 3187783"/>
              <a:gd name="connsiteX2-167" fmla="*/ 5886450 w 12211050"/>
              <a:gd name="connsiteY2-168" fmla="*/ 1339934 h 3187783"/>
              <a:gd name="connsiteX3-169" fmla="*/ 10096500 w 12211050"/>
              <a:gd name="connsiteY3-170" fmla="*/ 444583 h 3187783"/>
              <a:gd name="connsiteX4-171" fmla="*/ 12211050 w 12211050"/>
              <a:gd name="connsiteY4-172" fmla="*/ 1380085 h 3187783"/>
              <a:gd name="connsiteX5-173" fmla="*/ 12211050 w 12211050"/>
              <a:gd name="connsiteY5-174" fmla="*/ 3187783 h 3187783"/>
              <a:gd name="connsiteX6-175" fmla="*/ 19050 w 12211050"/>
              <a:gd name="connsiteY6-176" fmla="*/ 3187783 h 3187783"/>
              <a:gd name="connsiteX7-177" fmla="*/ 0 w 12211050"/>
              <a:gd name="connsiteY7-178" fmla="*/ 218035 h 3187783"/>
              <a:gd name="connsiteX0-179" fmla="*/ 0 w 12211050"/>
              <a:gd name="connsiteY0-180" fmla="*/ 217623 h 3187371"/>
              <a:gd name="connsiteX1-181" fmla="*/ 2762250 w 12211050"/>
              <a:gd name="connsiteY1-182" fmla="*/ 6021 h 3187371"/>
              <a:gd name="connsiteX2-183" fmla="*/ 5886450 w 12211050"/>
              <a:gd name="connsiteY2-184" fmla="*/ 1339522 h 3187371"/>
              <a:gd name="connsiteX3-185" fmla="*/ 10096500 w 12211050"/>
              <a:gd name="connsiteY3-186" fmla="*/ 444171 h 3187371"/>
              <a:gd name="connsiteX4-187" fmla="*/ 12211050 w 12211050"/>
              <a:gd name="connsiteY4-188" fmla="*/ 1379673 h 3187371"/>
              <a:gd name="connsiteX5-189" fmla="*/ 12211050 w 12211050"/>
              <a:gd name="connsiteY5-190" fmla="*/ 3187371 h 3187371"/>
              <a:gd name="connsiteX6-191" fmla="*/ 19050 w 12211050"/>
              <a:gd name="connsiteY6-192" fmla="*/ 3187371 h 3187371"/>
              <a:gd name="connsiteX7-193" fmla="*/ 0 w 12211050"/>
              <a:gd name="connsiteY7-194" fmla="*/ 217623 h 3187371"/>
              <a:gd name="connsiteX0-195" fmla="*/ 0 w 12211050"/>
              <a:gd name="connsiteY0-196" fmla="*/ 217700 h 3187448"/>
              <a:gd name="connsiteX1-197" fmla="*/ 2762250 w 12211050"/>
              <a:gd name="connsiteY1-198" fmla="*/ 6098 h 3187448"/>
              <a:gd name="connsiteX2-199" fmla="*/ 5886450 w 12211050"/>
              <a:gd name="connsiteY2-200" fmla="*/ 1339599 h 3187448"/>
              <a:gd name="connsiteX3-201" fmla="*/ 10096500 w 12211050"/>
              <a:gd name="connsiteY3-202" fmla="*/ 444248 h 3187448"/>
              <a:gd name="connsiteX4-203" fmla="*/ 12211050 w 12211050"/>
              <a:gd name="connsiteY4-204" fmla="*/ 1379750 h 3187448"/>
              <a:gd name="connsiteX5-205" fmla="*/ 12211050 w 12211050"/>
              <a:gd name="connsiteY5-206" fmla="*/ 3187448 h 3187448"/>
              <a:gd name="connsiteX6-207" fmla="*/ 19050 w 12211050"/>
              <a:gd name="connsiteY6-208" fmla="*/ 3187448 h 3187448"/>
              <a:gd name="connsiteX7-209" fmla="*/ 0 w 12211050"/>
              <a:gd name="connsiteY7-210" fmla="*/ 217700 h 3187448"/>
              <a:gd name="connsiteX0-211" fmla="*/ 0 w 12211050"/>
              <a:gd name="connsiteY0-212" fmla="*/ 272375 h 3242123"/>
              <a:gd name="connsiteX1-213" fmla="*/ 2762250 w 12211050"/>
              <a:gd name="connsiteY1-214" fmla="*/ 60773 h 3242123"/>
              <a:gd name="connsiteX2-215" fmla="*/ 5886450 w 12211050"/>
              <a:gd name="connsiteY2-216" fmla="*/ 1394274 h 3242123"/>
              <a:gd name="connsiteX3-217" fmla="*/ 10096500 w 12211050"/>
              <a:gd name="connsiteY3-218" fmla="*/ 498923 h 3242123"/>
              <a:gd name="connsiteX4-219" fmla="*/ 12211050 w 12211050"/>
              <a:gd name="connsiteY4-220" fmla="*/ 1434425 h 3242123"/>
              <a:gd name="connsiteX5-221" fmla="*/ 12211050 w 12211050"/>
              <a:gd name="connsiteY5-222" fmla="*/ 3242123 h 3242123"/>
              <a:gd name="connsiteX6-223" fmla="*/ 19050 w 12211050"/>
              <a:gd name="connsiteY6-224" fmla="*/ 3242123 h 3242123"/>
              <a:gd name="connsiteX7-225" fmla="*/ 0 w 12211050"/>
              <a:gd name="connsiteY7-226" fmla="*/ 272375 h 3242123"/>
              <a:gd name="connsiteX0-227" fmla="*/ 0 w 12211050"/>
              <a:gd name="connsiteY0-228" fmla="*/ 465835 h 3435583"/>
              <a:gd name="connsiteX1-229" fmla="*/ 2762250 w 12211050"/>
              <a:gd name="connsiteY1-230" fmla="*/ 254233 h 3435583"/>
              <a:gd name="connsiteX2-231" fmla="*/ 5886450 w 12211050"/>
              <a:gd name="connsiteY2-232" fmla="*/ 1587734 h 3435583"/>
              <a:gd name="connsiteX3-233" fmla="*/ 10096500 w 12211050"/>
              <a:gd name="connsiteY3-234" fmla="*/ 692383 h 3435583"/>
              <a:gd name="connsiteX4-235" fmla="*/ 12211050 w 12211050"/>
              <a:gd name="connsiteY4-236" fmla="*/ 1627885 h 3435583"/>
              <a:gd name="connsiteX5-237" fmla="*/ 12211050 w 12211050"/>
              <a:gd name="connsiteY5-238" fmla="*/ 3435583 h 3435583"/>
              <a:gd name="connsiteX6-239" fmla="*/ 19050 w 12211050"/>
              <a:gd name="connsiteY6-240" fmla="*/ 3435583 h 3435583"/>
              <a:gd name="connsiteX7-241" fmla="*/ 0 w 12211050"/>
              <a:gd name="connsiteY7-242" fmla="*/ 465835 h 3435583"/>
              <a:gd name="connsiteX0-243" fmla="*/ 0 w 12211050"/>
              <a:gd name="connsiteY0-244" fmla="*/ 465835 h 3435583"/>
              <a:gd name="connsiteX1-245" fmla="*/ 2762250 w 12211050"/>
              <a:gd name="connsiteY1-246" fmla="*/ 254233 h 3435583"/>
              <a:gd name="connsiteX2-247" fmla="*/ 5886450 w 12211050"/>
              <a:gd name="connsiteY2-248" fmla="*/ 1587734 h 3435583"/>
              <a:gd name="connsiteX3-249" fmla="*/ 10096500 w 12211050"/>
              <a:gd name="connsiteY3-250" fmla="*/ 692383 h 3435583"/>
              <a:gd name="connsiteX4-251" fmla="*/ 12211050 w 12211050"/>
              <a:gd name="connsiteY4-252" fmla="*/ 1627885 h 3435583"/>
              <a:gd name="connsiteX5-253" fmla="*/ 12211050 w 12211050"/>
              <a:gd name="connsiteY5-254" fmla="*/ 3435583 h 3435583"/>
              <a:gd name="connsiteX6-255" fmla="*/ 37711 w 12211050"/>
              <a:gd name="connsiteY6-256" fmla="*/ 2913069 h 3435583"/>
              <a:gd name="connsiteX7-257" fmla="*/ 0 w 12211050"/>
              <a:gd name="connsiteY7-258" fmla="*/ 465835 h 3435583"/>
              <a:gd name="connsiteX0-259" fmla="*/ 0 w 12211050"/>
              <a:gd name="connsiteY0-260" fmla="*/ 465835 h 3435583"/>
              <a:gd name="connsiteX1-261" fmla="*/ 2762250 w 12211050"/>
              <a:gd name="connsiteY1-262" fmla="*/ 254233 h 3435583"/>
              <a:gd name="connsiteX2-263" fmla="*/ 5886450 w 12211050"/>
              <a:gd name="connsiteY2-264" fmla="*/ 1587734 h 3435583"/>
              <a:gd name="connsiteX3-265" fmla="*/ 10096500 w 12211050"/>
              <a:gd name="connsiteY3-266" fmla="*/ 692383 h 3435583"/>
              <a:gd name="connsiteX4-267" fmla="*/ 12211050 w 12211050"/>
              <a:gd name="connsiteY4-268" fmla="*/ 1627885 h 3435583"/>
              <a:gd name="connsiteX5-269" fmla="*/ 12211050 w 12211050"/>
              <a:gd name="connsiteY5-270" fmla="*/ 3435583 h 3435583"/>
              <a:gd name="connsiteX6-271" fmla="*/ 37711 w 12211050"/>
              <a:gd name="connsiteY6-272" fmla="*/ 2763779 h 3435583"/>
              <a:gd name="connsiteX7-273" fmla="*/ 0 w 12211050"/>
              <a:gd name="connsiteY7-274" fmla="*/ 465835 h 3435583"/>
              <a:gd name="connsiteX0-275" fmla="*/ 1490 w 12212540"/>
              <a:gd name="connsiteY0-276" fmla="*/ 465835 h 3435583"/>
              <a:gd name="connsiteX1-277" fmla="*/ 2763740 w 12212540"/>
              <a:gd name="connsiteY1-278" fmla="*/ 254233 h 3435583"/>
              <a:gd name="connsiteX2-279" fmla="*/ 5887940 w 12212540"/>
              <a:gd name="connsiteY2-280" fmla="*/ 1587734 h 3435583"/>
              <a:gd name="connsiteX3-281" fmla="*/ 10097990 w 12212540"/>
              <a:gd name="connsiteY3-282" fmla="*/ 692383 h 3435583"/>
              <a:gd name="connsiteX4-283" fmla="*/ 12212540 w 12212540"/>
              <a:gd name="connsiteY4-284" fmla="*/ 1627885 h 3435583"/>
              <a:gd name="connsiteX5-285" fmla="*/ 12212540 w 12212540"/>
              <a:gd name="connsiteY5-286" fmla="*/ 3435583 h 3435583"/>
              <a:gd name="connsiteX6-287" fmla="*/ 1879 w 12212540"/>
              <a:gd name="connsiteY6-288" fmla="*/ 2763779 h 3435583"/>
              <a:gd name="connsiteX7-289" fmla="*/ 1490 w 12212540"/>
              <a:gd name="connsiteY7-290" fmla="*/ 465835 h 3435583"/>
              <a:gd name="connsiteX0-291" fmla="*/ 0 w 12211050"/>
              <a:gd name="connsiteY0-292" fmla="*/ 465835 h 3435583"/>
              <a:gd name="connsiteX1-293" fmla="*/ 2762250 w 12211050"/>
              <a:gd name="connsiteY1-294" fmla="*/ 254233 h 3435583"/>
              <a:gd name="connsiteX2-295" fmla="*/ 5886450 w 12211050"/>
              <a:gd name="connsiteY2-296" fmla="*/ 1587734 h 3435583"/>
              <a:gd name="connsiteX3-297" fmla="*/ 10096500 w 12211050"/>
              <a:gd name="connsiteY3-298" fmla="*/ 692383 h 3435583"/>
              <a:gd name="connsiteX4-299" fmla="*/ 12211050 w 12211050"/>
              <a:gd name="connsiteY4-300" fmla="*/ 1627885 h 3435583"/>
              <a:gd name="connsiteX5-301" fmla="*/ 12211050 w 12211050"/>
              <a:gd name="connsiteY5-302" fmla="*/ 3435583 h 3435583"/>
              <a:gd name="connsiteX6-303" fmla="*/ 37711 w 12211050"/>
              <a:gd name="connsiteY6-304" fmla="*/ 2763779 h 3435583"/>
              <a:gd name="connsiteX7-305" fmla="*/ 0 w 12211050"/>
              <a:gd name="connsiteY7-306" fmla="*/ 465835 h 3435583"/>
              <a:gd name="connsiteX0-307" fmla="*/ 0 w 12211050"/>
              <a:gd name="connsiteY0-308" fmla="*/ 465835 h 3435583"/>
              <a:gd name="connsiteX1-309" fmla="*/ 2762250 w 12211050"/>
              <a:gd name="connsiteY1-310" fmla="*/ 254233 h 3435583"/>
              <a:gd name="connsiteX2-311" fmla="*/ 5886450 w 12211050"/>
              <a:gd name="connsiteY2-312" fmla="*/ 1587734 h 3435583"/>
              <a:gd name="connsiteX3-313" fmla="*/ 10096500 w 12211050"/>
              <a:gd name="connsiteY3-314" fmla="*/ 692383 h 3435583"/>
              <a:gd name="connsiteX4-315" fmla="*/ 12211050 w 12211050"/>
              <a:gd name="connsiteY4-316" fmla="*/ 1627885 h 3435583"/>
              <a:gd name="connsiteX5-317" fmla="*/ 12211050 w 12211050"/>
              <a:gd name="connsiteY5-318" fmla="*/ 3435583 h 3435583"/>
              <a:gd name="connsiteX6-319" fmla="*/ 19050 w 12211050"/>
              <a:gd name="connsiteY6-320" fmla="*/ 2763779 h 3435583"/>
              <a:gd name="connsiteX7-321" fmla="*/ 0 w 12211050"/>
              <a:gd name="connsiteY7-322" fmla="*/ 465835 h 3435583"/>
              <a:gd name="connsiteX0-323" fmla="*/ 0 w 12211050"/>
              <a:gd name="connsiteY0-324" fmla="*/ 465835 h 2782440"/>
              <a:gd name="connsiteX1-325" fmla="*/ 2762250 w 12211050"/>
              <a:gd name="connsiteY1-326" fmla="*/ 254233 h 2782440"/>
              <a:gd name="connsiteX2-327" fmla="*/ 5886450 w 12211050"/>
              <a:gd name="connsiteY2-328" fmla="*/ 1587734 h 2782440"/>
              <a:gd name="connsiteX3-329" fmla="*/ 10096500 w 12211050"/>
              <a:gd name="connsiteY3-330" fmla="*/ 692383 h 2782440"/>
              <a:gd name="connsiteX4-331" fmla="*/ 12211050 w 12211050"/>
              <a:gd name="connsiteY4-332" fmla="*/ 1627885 h 2782440"/>
              <a:gd name="connsiteX5-333" fmla="*/ 12192389 w 12211050"/>
              <a:gd name="connsiteY5-334" fmla="*/ 2782440 h 2782440"/>
              <a:gd name="connsiteX6-335" fmla="*/ 19050 w 12211050"/>
              <a:gd name="connsiteY6-336" fmla="*/ 2763779 h 2782440"/>
              <a:gd name="connsiteX7-337" fmla="*/ 0 w 12211050"/>
              <a:gd name="connsiteY7-338" fmla="*/ 465835 h 2782440"/>
              <a:gd name="connsiteX0-339" fmla="*/ 0 w 12211050"/>
              <a:gd name="connsiteY0-340" fmla="*/ 465835 h 2801101"/>
              <a:gd name="connsiteX1-341" fmla="*/ 2762250 w 12211050"/>
              <a:gd name="connsiteY1-342" fmla="*/ 254233 h 2801101"/>
              <a:gd name="connsiteX2-343" fmla="*/ 5886450 w 12211050"/>
              <a:gd name="connsiteY2-344" fmla="*/ 1587734 h 2801101"/>
              <a:gd name="connsiteX3-345" fmla="*/ 10096500 w 12211050"/>
              <a:gd name="connsiteY3-346" fmla="*/ 692383 h 2801101"/>
              <a:gd name="connsiteX4-347" fmla="*/ 12211050 w 12211050"/>
              <a:gd name="connsiteY4-348" fmla="*/ 1627885 h 2801101"/>
              <a:gd name="connsiteX5-349" fmla="*/ 12211050 w 12211050"/>
              <a:gd name="connsiteY5-350" fmla="*/ 2801101 h 2801101"/>
              <a:gd name="connsiteX6-351" fmla="*/ 19050 w 12211050"/>
              <a:gd name="connsiteY6-352" fmla="*/ 2763779 h 2801101"/>
              <a:gd name="connsiteX7-353" fmla="*/ 0 w 12211050"/>
              <a:gd name="connsiteY7-354" fmla="*/ 465835 h 28011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65" y="connsiteY7-66"/>
              </a:cxn>
            </a:cxnLst>
            <a:rect l="l" t="t" r="r" b="b"/>
            <a:pathLst>
              <a:path w="12211050" h="2801101">
                <a:moveTo>
                  <a:pt x="0" y="465835"/>
                </a:moveTo>
                <a:cubicBezTo>
                  <a:pt x="457200" y="-64390"/>
                  <a:pt x="1793875" y="-151825"/>
                  <a:pt x="2762250" y="254233"/>
                </a:cubicBezTo>
                <a:cubicBezTo>
                  <a:pt x="3730625" y="660291"/>
                  <a:pt x="4664075" y="1514709"/>
                  <a:pt x="5886450" y="1587734"/>
                </a:cubicBezTo>
                <a:cubicBezTo>
                  <a:pt x="7108825" y="1660759"/>
                  <a:pt x="9029700" y="590099"/>
                  <a:pt x="10096500" y="692383"/>
                </a:cubicBezTo>
                <a:cubicBezTo>
                  <a:pt x="11163300" y="794667"/>
                  <a:pt x="11506200" y="1316051"/>
                  <a:pt x="12211050" y="1627885"/>
                </a:cubicBezTo>
                <a:lnTo>
                  <a:pt x="12211050" y="2801101"/>
                </a:lnTo>
                <a:lnTo>
                  <a:pt x="19050" y="2763779"/>
                </a:lnTo>
                <a:cubicBezTo>
                  <a:pt x="12700" y="1773863"/>
                  <a:pt x="6350" y="1455751"/>
                  <a:pt x="0" y="465835"/>
                </a:cubicBezTo>
                <a:close/>
              </a:path>
            </a:pathLst>
          </a:custGeom>
          <a:solidFill>
            <a:schemeClr val="bg1">
              <a:alpha val="49000"/>
            </a:schemeClr>
          </a:solidFill>
          <a:ln>
            <a:noFill/>
          </a:ln>
          <a:effectLst>
            <a:outerShdw blurRad="50800" dist="38100" dir="16200000"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7" name="Rectangle 5"/>
          <p:cNvSpPr/>
          <p:nvPr userDrawn="1"/>
        </p:nvSpPr>
        <p:spPr>
          <a:xfrm>
            <a:off x="-2090" y="2898287"/>
            <a:ext cx="9160377" cy="2251850"/>
          </a:xfrm>
          <a:custGeom>
            <a:avLst/>
            <a:gdLst>
              <a:gd name="connsiteX0" fmla="*/ 0 w 12192000"/>
              <a:gd name="connsiteY0" fmla="*/ 0 h 1807698"/>
              <a:gd name="connsiteX1" fmla="*/ 12192000 w 12192000"/>
              <a:gd name="connsiteY1" fmla="*/ 0 h 1807698"/>
              <a:gd name="connsiteX2" fmla="*/ 12192000 w 12192000"/>
              <a:gd name="connsiteY2" fmla="*/ 1807698 h 1807698"/>
              <a:gd name="connsiteX3" fmla="*/ 0 w 12192000"/>
              <a:gd name="connsiteY3" fmla="*/ 1807698 h 1807698"/>
              <a:gd name="connsiteX4" fmla="*/ 0 w 12192000"/>
              <a:gd name="connsiteY4" fmla="*/ 0 h 1807698"/>
              <a:gd name="connsiteX0-1" fmla="*/ 0 w 12192000"/>
              <a:gd name="connsiteY0-2" fmla="*/ 459252 h 2266950"/>
              <a:gd name="connsiteX1-3" fmla="*/ 2476500 w 12192000"/>
              <a:gd name="connsiteY1-4" fmla="*/ 0 h 2266950"/>
              <a:gd name="connsiteX2-5" fmla="*/ 12192000 w 12192000"/>
              <a:gd name="connsiteY2-6" fmla="*/ 459252 h 2266950"/>
              <a:gd name="connsiteX3-7" fmla="*/ 12192000 w 12192000"/>
              <a:gd name="connsiteY3-8" fmla="*/ 2266950 h 2266950"/>
              <a:gd name="connsiteX4-9" fmla="*/ 0 w 12192000"/>
              <a:gd name="connsiteY4-10" fmla="*/ 2266950 h 2266950"/>
              <a:gd name="connsiteX5" fmla="*/ 0 w 12192000"/>
              <a:gd name="connsiteY5" fmla="*/ 459252 h 2266950"/>
              <a:gd name="connsiteX0-11" fmla="*/ 0 w 12192000"/>
              <a:gd name="connsiteY0-12" fmla="*/ 459252 h 2266950"/>
              <a:gd name="connsiteX1-13" fmla="*/ 2476500 w 12192000"/>
              <a:gd name="connsiteY1-14" fmla="*/ 0 h 2266950"/>
              <a:gd name="connsiteX2-15" fmla="*/ 8572500 w 12192000"/>
              <a:gd name="connsiteY2-16" fmla="*/ 742950 h 2266950"/>
              <a:gd name="connsiteX3-17" fmla="*/ 12192000 w 12192000"/>
              <a:gd name="connsiteY3-18" fmla="*/ 459252 h 2266950"/>
              <a:gd name="connsiteX4-19" fmla="*/ 12192000 w 12192000"/>
              <a:gd name="connsiteY4-20" fmla="*/ 2266950 h 2266950"/>
              <a:gd name="connsiteX5-21" fmla="*/ 0 w 12192000"/>
              <a:gd name="connsiteY5-22" fmla="*/ 2266950 h 2266950"/>
              <a:gd name="connsiteX6" fmla="*/ 0 w 12192000"/>
              <a:gd name="connsiteY6" fmla="*/ 459252 h 2266950"/>
              <a:gd name="connsiteX0-23" fmla="*/ 0 w 12192000"/>
              <a:gd name="connsiteY0-24" fmla="*/ 944843 h 2752541"/>
              <a:gd name="connsiteX1-25" fmla="*/ 2476500 w 12192000"/>
              <a:gd name="connsiteY1-26" fmla="*/ 485591 h 2752541"/>
              <a:gd name="connsiteX2-27" fmla="*/ 10077450 w 12192000"/>
              <a:gd name="connsiteY2-28" fmla="*/ 9341 h 2752541"/>
              <a:gd name="connsiteX3-29" fmla="*/ 12192000 w 12192000"/>
              <a:gd name="connsiteY3-30" fmla="*/ 944843 h 2752541"/>
              <a:gd name="connsiteX4-31" fmla="*/ 12192000 w 12192000"/>
              <a:gd name="connsiteY4-32" fmla="*/ 2752541 h 2752541"/>
              <a:gd name="connsiteX5-33" fmla="*/ 0 w 12192000"/>
              <a:gd name="connsiteY5-34" fmla="*/ 2752541 h 2752541"/>
              <a:gd name="connsiteX6-35" fmla="*/ 0 w 12192000"/>
              <a:gd name="connsiteY6-36" fmla="*/ 944843 h 2752541"/>
              <a:gd name="connsiteX0-37" fmla="*/ 0 w 12192000"/>
              <a:gd name="connsiteY0-38" fmla="*/ 941882 h 2749580"/>
              <a:gd name="connsiteX1-39" fmla="*/ 2476500 w 12192000"/>
              <a:gd name="connsiteY1-40" fmla="*/ 482630 h 2749580"/>
              <a:gd name="connsiteX2-41" fmla="*/ 5829300 w 12192000"/>
              <a:gd name="connsiteY2-42" fmla="*/ 1282731 h 2749580"/>
              <a:gd name="connsiteX3-43" fmla="*/ 10077450 w 12192000"/>
              <a:gd name="connsiteY3-44" fmla="*/ 6380 h 2749580"/>
              <a:gd name="connsiteX4-45" fmla="*/ 12192000 w 12192000"/>
              <a:gd name="connsiteY4-46" fmla="*/ 941882 h 2749580"/>
              <a:gd name="connsiteX5-47" fmla="*/ 12192000 w 12192000"/>
              <a:gd name="connsiteY5-48" fmla="*/ 2749580 h 2749580"/>
              <a:gd name="connsiteX6-49" fmla="*/ 0 w 12192000"/>
              <a:gd name="connsiteY6-50" fmla="*/ 2749580 h 2749580"/>
              <a:gd name="connsiteX7" fmla="*/ 0 w 12192000"/>
              <a:gd name="connsiteY7" fmla="*/ 941882 h 2749580"/>
              <a:gd name="connsiteX0-51" fmla="*/ 0 w 12211050"/>
              <a:gd name="connsiteY0-52" fmla="*/ 51 h 2969799"/>
              <a:gd name="connsiteX1-53" fmla="*/ 2495550 w 12211050"/>
              <a:gd name="connsiteY1-54" fmla="*/ 702849 h 2969799"/>
              <a:gd name="connsiteX2-55" fmla="*/ 5848350 w 12211050"/>
              <a:gd name="connsiteY2-56" fmla="*/ 1502950 h 2969799"/>
              <a:gd name="connsiteX3-57" fmla="*/ 10096500 w 12211050"/>
              <a:gd name="connsiteY3-58" fmla="*/ 226599 h 2969799"/>
              <a:gd name="connsiteX4-59" fmla="*/ 12211050 w 12211050"/>
              <a:gd name="connsiteY4-60" fmla="*/ 1162101 h 2969799"/>
              <a:gd name="connsiteX5-61" fmla="*/ 12211050 w 12211050"/>
              <a:gd name="connsiteY5-62" fmla="*/ 2969799 h 2969799"/>
              <a:gd name="connsiteX6-63" fmla="*/ 19050 w 12211050"/>
              <a:gd name="connsiteY6-64" fmla="*/ 2969799 h 2969799"/>
              <a:gd name="connsiteX7-65" fmla="*/ 0 w 12211050"/>
              <a:gd name="connsiteY7-66" fmla="*/ 51 h 2969799"/>
              <a:gd name="connsiteX0-67" fmla="*/ 0 w 12211050"/>
              <a:gd name="connsiteY0-68" fmla="*/ 216058 h 3185806"/>
              <a:gd name="connsiteX1-69" fmla="*/ 2762250 w 12211050"/>
              <a:gd name="connsiteY1-70" fmla="*/ 4456 h 3185806"/>
              <a:gd name="connsiteX2-71" fmla="*/ 5848350 w 12211050"/>
              <a:gd name="connsiteY2-72" fmla="*/ 1718957 h 3185806"/>
              <a:gd name="connsiteX3-73" fmla="*/ 10096500 w 12211050"/>
              <a:gd name="connsiteY3-74" fmla="*/ 442606 h 3185806"/>
              <a:gd name="connsiteX4-75" fmla="*/ 12211050 w 12211050"/>
              <a:gd name="connsiteY4-76" fmla="*/ 1378108 h 3185806"/>
              <a:gd name="connsiteX5-77" fmla="*/ 12211050 w 12211050"/>
              <a:gd name="connsiteY5-78" fmla="*/ 3185806 h 3185806"/>
              <a:gd name="connsiteX6-79" fmla="*/ 19050 w 12211050"/>
              <a:gd name="connsiteY6-80" fmla="*/ 3185806 h 3185806"/>
              <a:gd name="connsiteX7-81" fmla="*/ 0 w 12211050"/>
              <a:gd name="connsiteY7-82" fmla="*/ 216058 h 3185806"/>
              <a:gd name="connsiteX0-83" fmla="*/ 0 w 12211050"/>
              <a:gd name="connsiteY0-84" fmla="*/ 217124 h 3186872"/>
              <a:gd name="connsiteX1-85" fmla="*/ 2762250 w 12211050"/>
              <a:gd name="connsiteY1-86" fmla="*/ 5522 h 3186872"/>
              <a:gd name="connsiteX2-87" fmla="*/ 5886450 w 12211050"/>
              <a:gd name="connsiteY2-88" fmla="*/ 1339023 h 3186872"/>
              <a:gd name="connsiteX3-89" fmla="*/ 10096500 w 12211050"/>
              <a:gd name="connsiteY3-90" fmla="*/ 443672 h 3186872"/>
              <a:gd name="connsiteX4-91" fmla="*/ 12211050 w 12211050"/>
              <a:gd name="connsiteY4-92" fmla="*/ 1379174 h 3186872"/>
              <a:gd name="connsiteX5-93" fmla="*/ 12211050 w 12211050"/>
              <a:gd name="connsiteY5-94" fmla="*/ 3186872 h 3186872"/>
              <a:gd name="connsiteX6-95" fmla="*/ 19050 w 12211050"/>
              <a:gd name="connsiteY6-96" fmla="*/ 3186872 h 3186872"/>
              <a:gd name="connsiteX7-97" fmla="*/ 0 w 12211050"/>
              <a:gd name="connsiteY7-98" fmla="*/ 217124 h 3186872"/>
              <a:gd name="connsiteX0-99" fmla="*/ 0 w 12211050"/>
              <a:gd name="connsiteY0-100" fmla="*/ 217124 h 3186872"/>
              <a:gd name="connsiteX1-101" fmla="*/ 2762250 w 12211050"/>
              <a:gd name="connsiteY1-102" fmla="*/ 5522 h 3186872"/>
              <a:gd name="connsiteX2-103" fmla="*/ 5886450 w 12211050"/>
              <a:gd name="connsiteY2-104" fmla="*/ 1339023 h 3186872"/>
              <a:gd name="connsiteX3-105" fmla="*/ 10096500 w 12211050"/>
              <a:gd name="connsiteY3-106" fmla="*/ 443672 h 3186872"/>
              <a:gd name="connsiteX4-107" fmla="*/ 12211050 w 12211050"/>
              <a:gd name="connsiteY4-108" fmla="*/ 1379174 h 3186872"/>
              <a:gd name="connsiteX5-109" fmla="*/ 12211050 w 12211050"/>
              <a:gd name="connsiteY5-110" fmla="*/ 3186872 h 3186872"/>
              <a:gd name="connsiteX6-111" fmla="*/ 19050 w 12211050"/>
              <a:gd name="connsiteY6-112" fmla="*/ 3186872 h 3186872"/>
              <a:gd name="connsiteX7-113" fmla="*/ 0 w 12211050"/>
              <a:gd name="connsiteY7-114" fmla="*/ 217124 h 3186872"/>
              <a:gd name="connsiteX0-115" fmla="*/ 0 w 12211050"/>
              <a:gd name="connsiteY0-116" fmla="*/ 217124 h 3186872"/>
              <a:gd name="connsiteX1-117" fmla="*/ 2762250 w 12211050"/>
              <a:gd name="connsiteY1-118" fmla="*/ 5522 h 3186872"/>
              <a:gd name="connsiteX2-119" fmla="*/ 5886450 w 12211050"/>
              <a:gd name="connsiteY2-120" fmla="*/ 1339023 h 3186872"/>
              <a:gd name="connsiteX3-121" fmla="*/ 10096500 w 12211050"/>
              <a:gd name="connsiteY3-122" fmla="*/ 443672 h 3186872"/>
              <a:gd name="connsiteX4-123" fmla="*/ 12211050 w 12211050"/>
              <a:gd name="connsiteY4-124" fmla="*/ 1379174 h 3186872"/>
              <a:gd name="connsiteX5-125" fmla="*/ 12211050 w 12211050"/>
              <a:gd name="connsiteY5-126" fmla="*/ 3186872 h 3186872"/>
              <a:gd name="connsiteX6-127" fmla="*/ 19050 w 12211050"/>
              <a:gd name="connsiteY6-128" fmla="*/ 3186872 h 3186872"/>
              <a:gd name="connsiteX7-129" fmla="*/ 0 w 12211050"/>
              <a:gd name="connsiteY7-130" fmla="*/ 217124 h 3186872"/>
              <a:gd name="connsiteX0-131" fmla="*/ 0 w 12211050"/>
              <a:gd name="connsiteY0-132" fmla="*/ 217124 h 3186872"/>
              <a:gd name="connsiteX1-133" fmla="*/ 2762250 w 12211050"/>
              <a:gd name="connsiteY1-134" fmla="*/ 5522 h 3186872"/>
              <a:gd name="connsiteX2-135" fmla="*/ 5886450 w 12211050"/>
              <a:gd name="connsiteY2-136" fmla="*/ 1339023 h 3186872"/>
              <a:gd name="connsiteX3-137" fmla="*/ 10096500 w 12211050"/>
              <a:gd name="connsiteY3-138" fmla="*/ 443672 h 3186872"/>
              <a:gd name="connsiteX4-139" fmla="*/ 12211050 w 12211050"/>
              <a:gd name="connsiteY4-140" fmla="*/ 1379174 h 3186872"/>
              <a:gd name="connsiteX5-141" fmla="*/ 12211050 w 12211050"/>
              <a:gd name="connsiteY5-142" fmla="*/ 3186872 h 3186872"/>
              <a:gd name="connsiteX6-143" fmla="*/ 19050 w 12211050"/>
              <a:gd name="connsiteY6-144" fmla="*/ 3186872 h 3186872"/>
              <a:gd name="connsiteX7-145" fmla="*/ 0 w 12211050"/>
              <a:gd name="connsiteY7-146" fmla="*/ 217124 h 3186872"/>
              <a:gd name="connsiteX0-147" fmla="*/ 0 w 12211050"/>
              <a:gd name="connsiteY0-148" fmla="*/ 217124 h 3186872"/>
              <a:gd name="connsiteX1-149" fmla="*/ 2762250 w 12211050"/>
              <a:gd name="connsiteY1-150" fmla="*/ 5522 h 3186872"/>
              <a:gd name="connsiteX2-151" fmla="*/ 5886450 w 12211050"/>
              <a:gd name="connsiteY2-152" fmla="*/ 1339023 h 3186872"/>
              <a:gd name="connsiteX3-153" fmla="*/ 10096500 w 12211050"/>
              <a:gd name="connsiteY3-154" fmla="*/ 443672 h 3186872"/>
              <a:gd name="connsiteX4-155" fmla="*/ 12211050 w 12211050"/>
              <a:gd name="connsiteY4-156" fmla="*/ 1379174 h 3186872"/>
              <a:gd name="connsiteX5-157" fmla="*/ 12211050 w 12211050"/>
              <a:gd name="connsiteY5-158" fmla="*/ 3186872 h 3186872"/>
              <a:gd name="connsiteX6-159" fmla="*/ 19050 w 12211050"/>
              <a:gd name="connsiteY6-160" fmla="*/ 3186872 h 3186872"/>
              <a:gd name="connsiteX7-161" fmla="*/ 0 w 12211050"/>
              <a:gd name="connsiteY7-162" fmla="*/ 217124 h 3186872"/>
              <a:gd name="connsiteX0-163" fmla="*/ 0 w 12211050"/>
              <a:gd name="connsiteY0-164" fmla="*/ 218035 h 3187783"/>
              <a:gd name="connsiteX1-165" fmla="*/ 2762250 w 12211050"/>
              <a:gd name="connsiteY1-166" fmla="*/ 6433 h 3187783"/>
              <a:gd name="connsiteX2-167" fmla="*/ 5886450 w 12211050"/>
              <a:gd name="connsiteY2-168" fmla="*/ 1339934 h 3187783"/>
              <a:gd name="connsiteX3-169" fmla="*/ 10096500 w 12211050"/>
              <a:gd name="connsiteY3-170" fmla="*/ 444583 h 3187783"/>
              <a:gd name="connsiteX4-171" fmla="*/ 12211050 w 12211050"/>
              <a:gd name="connsiteY4-172" fmla="*/ 1380085 h 3187783"/>
              <a:gd name="connsiteX5-173" fmla="*/ 12211050 w 12211050"/>
              <a:gd name="connsiteY5-174" fmla="*/ 3187783 h 3187783"/>
              <a:gd name="connsiteX6-175" fmla="*/ 19050 w 12211050"/>
              <a:gd name="connsiteY6-176" fmla="*/ 3187783 h 3187783"/>
              <a:gd name="connsiteX7-177" fmla="*/ 0 w 12211050"/>
              <a:gd name="connsiteY7-178" fmla="*/ 218035 h 3187783"/>
              <a:gd name="connsiteX0-179" fmla="*/ 0 w 12211050"/>
              <a:gd name="connsiteY0-180" fmla="*/ 217623 h 3187371"/>
              <a:gd name="connsiteX1-181" fmla="*/ 2762250 w 12211050"/>
              <a:gd name="connsiteY1-182" fmla="*/ 6021 h 3187371"/>
              <a:gd name="connsiteX2-183" fmla="*/ 5886450 w 12211050"/>
              <a:gd name="connsiteY2-184" fmla="*/ 1339522 h 3187371"/>
              <a:gd name="connsiteX3-185" fmla="*/ 10096500 w 12211050"/>
              <a:gd name="connsiteY3-186" fmla="*/ 444171 h 3187371"/>
              <a:gd name="connsiteX4-187" fmla="*/ 12211050 w 12211050"/>
              <a:gd name="connsiteY4-188" fmla="*/ 1379673 h 3187371"/>
              <a:gd name="connsiteX5-189" fmla="*/ 12211050 w 12211050"/>
              <a:gd name="connsiteY5-190" fmla="*/ 3187371 h 3187371"/>
              <a:gd name="connsiteX6-191" fmla="*/ 19050 w 12211050"/>
              <a:gd name="connsiteY6-192" fmla="*/ 3187371 h 3187371"/>
              <a:gd name="connsiteX7-193" fmla="*/ 0 w 12211050"/>
              <a:gd name="connsiteY7-194" fmla="*/ 217623 h 3187371"/>
              <a:gd name="connsiteX0-195" fmla="*/ 0 w 12211050"/>
              <a:gd name="connsiteY0-196" fmla="*/ 217700 h 3187448"/>
              <a:gd name="connsiteX1-197" fmla="*/ 2762250 w 12211050"/>
              <a:gd name="connsiteY1-198" fmla="*/ 6098 h 3187448"/>
              <a:gd name="connsiteX2-199" fmla="*/ 5886450 w 12211050"/>
              <a:gd name="connsiteY2-200" fmla="*/ 1339599 h 3187448"/>
              <a:gd name="connsiteX3-201" fmla="*/ 10096500 w 12211050"/>
              <a:gd name="connsiteY3-202" fmla="*/ 444248 h 3187448"/>
              <a:gd name="connsiteX4-203" fmla="*/ 12211050 w 12211050"/>
              <a:gd name="connsiteY4-204" fmla="*/ 1379750 h 3187448"/>
              <a:gd name="connsiteX5-205" fmla="*/ 12211050 w 12211050"/>
              <a:gd name="connsiteY5-206" fmla="*/ 3187448 h 3187448"/>
              <a:gd name="connsiteX6-207" fmla="*/ 19050 w 12211050"/>
              <a:gd name="connsiteY6-208" fmla="*/ 3187448 h 3187448"/>
              <a:gd name="connsiteX7-209" fmla="*/ 0 w 12211050"/>
              <a:gd name="connsiteY7-210" fmla="*/ 217700 h 3187448"/>
              <a:gd name="connsiteX0-211" fmla="*/ 0 w 12211050"/>
              <a:gd name="connsiteY0-212" fmla="*/ 272375 h 3242123"/>
              <a:gd name="connsiteX1-213" fmla="*/ 2762250 w 12211050"/>
              <a:gd name="connsiteY1-214" fmla="*/ 60773 h 3242123"/>
              <a:gd name="connsiteX2-215" fmla="*/ 5886450 w 12211050"/>
              <a:gd name="connsiteY2-216" fmla="*/ 1394274 h 3242123"/>
              <a:gd name="connsiteX3-217" fmla="*/ 10096500 w 12211050"/>
              <a:gd name="connsiteY3-218" fmla="*/ 498923 h 3242123"/>
              <a:gd name="connsiteX4-219" fmla="*/ 12211050 w 12211050"/>
              <a:gd name="connsiteY4-220" fmla="*/ 1434425 h 3242123"/>
              <a:gd name="connsiteX5-221" fmla="*/ 12211050 w 12211050"/>
              <a:gd name="connsiteY5-222" fmla="*/ 3242123 h 3242123"/>
              <a:gd name="connsiteX6-223" fmla="*/ 19050 w 12211050"/>
              <a:gd name="connsiteY6-224" fmla="*/ 3242123 h 3242123"/>
              <a:gd name="connsiteX7-225" fmla="*/ 0 w 12211050"/>
              <a:gd name="connsiteY7-226" fmla="*/ 272375 h 3242123"/>
              <a:gd name="connsiteX0-227" fmla="*/ 0 w 12211050"/>
              <a:gd name="connsiteY0-228" fmla="*/ 465835 h 3435583"/>
              <a:gd name="connsiteX1-229" fmla="*/ 2762250 w 12211050"/>
              <a:gd name="connsiteY1-230" fmla="*/ 254233 h 3435583"/>
              <a:gd name="connsiteX2-231" fmla="*/ 5886450 w 12211050"/>
              <a:gd name="connsiteY2-232" fmla="*/ 1587734 h 3435583"/>
              <a:gd name="connsiteX3-233" fmla="*/ 10096500 w 12211050"/>
              <a:gd name="connsiteY3-234" fmla="*/ 692383 h 3435583"/>
              <a:gd name="connsiteX4-235" fmla="*/ 12211050 w 12211050"/>
              <a:gd name="connsiteY4-236" fmla="*/ 1627885 h 3435583"/>
              <a:gd name="connsiteX5-237" fmla="*/ 12211050 w 12211050"/>
              <a:gd name="connsiteY5-238" fmla="*/ 3435583 h 3435583"/>
              <a:gd name="connsiteX6-239" fmla="*/ 19050 w 12211050"/>
              <a:gd name="connsiteY6-240" fmla="*/ 3435583 h 3435583"/>
              <a:gd name="connsiteX7-241" fmla="*/ 0 w 12211050"/>
              <a:gd name="connsiteY7-242" fmla="*/ 465835 h 3435583"/>
              <a:gd name="connsiteX0-243" fmla="*/ 0 w 12211050"/>
              <a:gd name="connsiteY0-244" fmla="*/ 887167 h 3190165"/>
              <a:gd name="connsiteX1-245" fmla="*/ 2762250 w 12211050"/>
              <a:gd name="connsiteY1-246" fmla="*/ 8815 h 3190165"/>
              <a:gd name="connsiteX2-247" fmla="*/ 5886450 w 12211050"/>
              <a:gd name="connsiteY2-248" fmla="*/ 1342316 h 3190165"/>
              <a:gd name="connsiteX3-249" fmla="*/ 10096500 w 12211050"/>
              <a:gd name="connsiteY3-250" fmla="*/ 446965 h 3190165"/>
              <a:gd name="connsiteX4-251" fmla="*/ 12211050 w 12211050"/>
              <a:gd name="connsiteY4-252" fmla="*/ 1382467 h 3190165"/>
              <a:gd name="connsiteX5-253" fmla="*/ 12211050 w 12211050"/>
              <a:gd name="connsiteY5-254" fmla="*/ 3190165 h 3190165"/>
              <a:gd name="connsiteX6-255" fmla="*/ 19050 w 12211050"/>
              <a:gd name="connsiteY6-256" fmla="*/ 3190165 h 3190165"/>
              <a:gd name="connsiteX7-257" fmla="*/ 0 w 12211050"/>
              <a:gd name="connsiteY7-258" fmla="*/ 887167 h 3190165"/>
              <a:gd name="connsiteX0-259" fmla="*/ 0 w 12211050"/>
              <a:gd name="connsiteY0-260" fmla="*/ 449482 h 2752480"/>
              <a:gd name="connsiteX1-261" fmla="*/ 2800350 w 12211050"/>
              <a:gd name="connsiteY1-262" fmla="*/ 1361830 h 2752480"/>
              <a:gd name="connsiteX2-263" fmla="*/ 5886450 w 12211050"/>
              <a:gd name="connsiteY2-264" fmla="*/ 904631 h 2752480"/>
              <a:gd name="connsiteX3-265" fmla="*/ 10096500 w 12211050"/>
              <a:gd name="connsiteY3-266" fmla="*/ 9280 h 2752480"/>
              <a:gd name="connsiteX4-267" fmla="*/ 12211050 w 12211050"/>
              <a:gd name="connsiteY4-268" fmla="*/ 944782 h 2752480"/>
              <a:gd name="connsiteX5-269" fmla="*/ 12211050 w 12211050"/>
              <a:gd name="connsiteY5-270" fmla="*/ 2752480 h 2752480"/>
              <a:gd name="connsiteX6-271" fmla="*/ 19050 w 12211050"/>
              <a:gd name="connsiteY6-272" fmla="*/ 2752480 h 2752480"/>
              <a:gd name="connsiteX7-273" fmla="*/ 0 w 12211050"/>
              <a:gd name="connsiteY7-274" fmla="*/ 449482 h 2752480"/>
              <a:gd name="connsiteX0-275" fmla="*/ 0 w 12211050"/>
              <a:gd name="connsiteY0-276" fmla="*/ 458004 h 2761002"/>
              <a:gd name="connsiteX1-277" fmla="*/ 2800350 w 12211050"/>
              <a:gd name="connsiteY1-278" fmla="*/ 1370352 h 2761002"/>
              <a:gd name="connsiteX2-279" fmla="*/ 5848350 w 12211050"/>
              <a:gd name="connsiteY2-280" fmla="*/ 417853 h 2761002"/>
              <a:gd name="connsiteX3-281" fmla="*/ 10096500 w 12211050"/>
              <a:gd name="connsiteY3-282" fmla="*/ 17802 h 2761002"/>
              <a:gd name="connsiteX4-283" fmla="*/ 12211050 w 12211050"/>
              <a:gd name="connsiteY4-284" fmla="*/ 953304 h 2761002"/>
              <a:gd name="connsiteX5-285" fmla="*/ 12211050 w 12211050"/>
              <a:gd name="connsiteY5-286" fmla="*/ 2761002 h 2761002"/>
              <a:gd name="connsiteX6-287" fmla="*/ 19050 w 12211050"/>
              <a:gd name="connsiteY6-288" fmla="*/ 2761002 h 2761002"/>
              <a:gd name="connsiteX7-289" fmla="*/ 0 w 12211050"/>
              <a:gd name="connsiteY7-290" fmla="*/ 458004 h 2761002"/>
              <a:gd name="connsiteX0-291" fmla="*/ 0 w 12211050"/>
              <a:gd name="connsiteY0-292" fmla="*/ 116677 h 2419675"/>
              <a:gd name="connsiteX1-293" fmla="*/ 2800350 w 12211050"/>
              <a:gd name="connsiteY1-294" fmla="*/ 1029025 h 2419675"/>
              <a:gd name="connsiteX2-295" fmla="*/ 5848350 w 12211050"/>
              <a:gd name="connsiteY2-296" fmla="*/ 76526 h 2419675"/>
              <a:gd name="connsiteX3-297" fmla="*/ 10287000 w 12211050"/>
              <a:gd name="connsiteY3-298" fmla="*/ 857575 h 2419675"/>
              <a:gd name="connsiteX4-299" fmla="*/ 12211050 w 12211050"/>
              <a:gd name="connsiteY4-300" fmla="*/ 611977 h 2419675"/>
              <a:gd name="connsiteX5-301" fmla="*/ 12211050 w 12211050"/>
              <a:gd name="connsiteY5-302" fmla="*/ 2419675 h 2419675"/>
              <a:gd name="connsiteX6-303" fmla="*/ 19050 w 12211050"/>
              <a:gd name="connsiteY6-304" fmla="*/ 2419675 h 2419675"/>
              <a:gd name="connsiteX7-305" fmla="*/ 0 w 12211050"/>
              <a:gd name="connsiteY7-306" fmla="*/ 116677 h 2419675"/>
              <a:gd name="connsiteX0-307" fmla="*/ 0 w 12211050"/>
              <a:gd name="connsiteY0-308" fmla="*/ 116677 h 2419675"/>
              <a:gd name="connsiteX1-309" fmla="*/ 2800350 w 12211050"/>
              <a:gd name="connsiteY1-310" fmla="*/ 1029025 h 2419675"/>
              <a:gd name="connsiteX2-311" fmla="*/ 5848350 w 12211050"/>
              <a:gd name="connsiteY2-312" fmla="*/ 76526 h 2419675"/>
              <a:gd name="connsiteX3-313" fmla="*/ 10287000 w 12211050"/>
              <a:gd name="connsiteY3-314" fmla="*/ 857575 h 2419675"/>
              <a:gd name="connsiteX4-315" fmla="*/ 12211050 w 12211050"/>
              <a:gd name="connsiteY4-316" fmla="*/ 611977 h 2419675"/>
              <a:gd name="connsiteX5-317" fmla="*/ 12211050 w 12211050"/>
              <a:gd name="connsiteY5-318" fmla="*/ 2419675 h 2419675"/>
              <a:gd name="connsiteX6-319" fmla="*/ 19050 w 12211050"/>
              <a:gd name="connsiteY6-320" fmla="*/ 2419675 h 2419675"/>
              <a:gd name="connsiteX7-321" fmla="*/ 0 w 12211050"/>
              <a:gd name="connsiteY7-322" fmla="*/ 116677 h 2419675"/>
              <a:gd name="connsiteX0-323" fmla="*/ 0 w 12211050"/>
              <a:gd name="connsiteY0-324" fmla="*/ 116677 h 2419675"/>
              <a:gd name="connsiteX1-325" fmla="*/ 2800350 w 12211050"/>
              <a:gd name="connsiteY1-326" fmla="*/ 1029025 h 2419675"/>
              <a:gd name="connsiteX2-327" fmla="*/ 5848350 w 12211050"/>
              <a:gd name="connsiteY2-328" fmla="*/ 76526 h 2419675"/>
              <a:gd name="connsiteX3-329" fmla="*/ 10287000 w 12211050"/>
              <a:gd name="connsiteY3-330" fmla="*/ 1009975 h 2419675"/>
              <a:gd name="connsiteX4-331" fmla="*/ 12211050 w 12211050"/>
              <a:gd name="connsiteY4-332" fmla="*/ 611977 h 2419675"/>
              <a:gd name="connsiteX5-333" fmla="*/ 12211050 w 12211050"/>
              <a:gd name="connsiteY5-334" fmla="*/ 2419675 h 2419675"/>
              <a:gd name="connsiteX6-335" fmla="*/ 19050 w 12211050"/>
              <a:gd name="connsiteY6-336" fmla="*/ 2419675 h 2419675"/>
              <a:gd name="connsiteX7-337" fmla="*/ 0 w 12211050"/>
              <a:gd name="connsiteY7-338" fmla="*/ 116677 h 2419675"/>
              <a:gd name="connsiteX0-339" fmla="*/ 0 w 12211050"/>
              <a:gd name="connsiteY0-340" fmla="*/ 116677 h 2419675"/>
              <a:gd name="connsiteX1-341" fmla="*/ 2800350 w 12211050"/>
              <a:gd name="connsiteY1-342" fmla="*/ 1029025 h 2419675"/>
              <a:gd name="connsiteX2-343" fmla="*/ 5848350 w 12211050"/>
              <a:gd name="connsiteY2-344" fmla="*/ 76526 h 2419675"/>
              <a:gd name="connsiteX3-345" fmla="*/ 10287000 w 12211050"/>
              <a:gd name="connsiteY3-346" fmla="*/ 1009975 h 2419675"/>
              <a:gd name="connsiteX4-347" fmla="*/ 12211050 w 12211050"/>
              <a:gd name="connsiteY4-348" fmla="*/ 611977 h 2419675"/>
              <a:gd name="connsiteX5-349" fmla="*/ 12211050 w 12211050"/>
              <a:gd name="connsiteY5-350" fmla="*/ 2419675 h 2419675"/>
              <a:gd name="connsiteX6-351" fmla="*/ 19050 w 12211050"/>
              <a:gd name="connsiteY6-352" fmla="*/ 2419675 h 2419675"/>
              <a:gd name="connsiteX7-353" fmla="*/ 0 w 12211050"/>
              <a:gd name="connsiteY7-354" fmla="*/ 116677 h 2419675"/>
              <a:gd name="connsiteX0-355" fmla="*/ 0 w 12211050"/>
              <a:gd name="connsiteY0-356" fmla="*/ 116677 h 2419675"/>
              <a:gd name="connsiteX1-357" fmla="*/ 2800350 w 12211050"/>
              <a:gd name="connsiteY1-358" fmla="*/ 1029025 h 2419675"/>
              <a:gd name="connsiteX2-359" fmla="*/ 5848350 w 12211050"/>
              <a:gd name="connsiteY2-360" fmla="*/ 76526 h 2419675"/>
              <a:gd name="connsiteX3-361" fmla="*/ 10287000 w 12211050"/>
              <a:gd name="connsiteY3-362" fmla="*/ 1009975 h 2419675"/>
              <a:gd name="connsiteX4-363" fmla="*/ 12211050 w 12211050"/>
              <a:gd name="connsiteY4-364" fmla="*/ 611977 h 2419675"/>
              <a:gd name="connsiteX5-365" fmla="*/ 12211050 w 12211050"/>
              <a:gd name="connsiteY5-366" fmla="*/ 2419675 h 2419675"/>
              <a:gd name="connsiteX6-367" fmla="*/ 19050 w 12211050"/>
              <a:gd name="connsiteY6-368" fmla="*/ 2419675 h 2419675"/>
              <a:gd name="connsiteX7-369" fmla="*/ 0 w 12211050"/>
              <a:gd name="connsiteY7-370" fmla="*/ 116677 h 2419675"/>
              <a:gd name="connsiteX0-371" fmla="*/ 0 w 12211050"/>
              <a:gd name="connsiteY0-372" fmla="*/ 258205 h 2561203"/>
              <a:gd name="connsiteX1-373" fmla="*/ 2800350 w 12211050"/>
              <a:gd name="connsiteY1-374" fmla="*/ 1170553 h 2561203"/>
              <a:gd name="connsiteX2-375" fmla="*/ 6134100 w 12211050"/>
              <a:gd name="connsiteY2-376" fmla="*/ 8504 h 2561203"/>
              <a:gd name="connsiteX3-377" fmla="*/ 10287000 w 12211050"/>
              <a:gd name="connsiteY3-378" fmla="*/ 1151503 h 2561203"/>
              <a:gd name="connsiteX4-379" fmla="*/ 12211050 w 12211050"/>
              <a:gd name="connsiteY4-380" fmla="*/ 753505 h 2561203"/>
              <a:gd name="connsiteX5-381" fmla="*/ 12211050 w 12211050"/>
              <a:gd name="connsiteY5-382" fmla="*/ 2561203 h 2561203"/>
              <a:gd name="connsiteX6-383" fmla="*/ 19050 w 12211050"/>
              <a:gd name="connsiteY6-384" fmla="*/ 2561203 h 2561203"/>
              <a:gd name="connsiteX7-385" fmla="*/ 0 w 12211050"/>
              <a:gd name="connsiteY7-386" fmla="*/ 258205 h 2561203"/>
              <a:gd name="connsiteX0-387" fmla="*/ 0 w 12211050"/>
              <a:gd name="connsiteY0-388" fmla="*/ 258205 h 2561203"/>
              <a:gd name="connsiteX1-389" fmla="*/ 2800350 w 12211050"/>
              <a:gd name="connsiteY1-390" fmla="*/ 1170553 h 2561203"/>
              <a:gd name="connsiteX2-391" fmla="*/ 6134100 w 12211050"/>
              <a:gd name="connsiteY2-392" fmla="*/ 8504 h 2561203"/>
              <a:gd name="connsiteX3-393" fmla="*/ 10287000 w 12211050"/>
              <a:gd name="connsiteY3-394" fmla="*/ 1151503 h 2561203"/>
              <a:gd name="connsiteX4-395" fmla="*/ 12211050 w 12211050"/>
              <a:gd name="connsiteY4-396" fmla="*/ 753505 h 2561203"/>
              <a:gd name="connsiteX5-397" fmla="*/ 12211050 w 12211050"/>
              <a:gd name="connsiteY5-398" fmla="*/ 2561203 h 2561203"/>
              <a:gd name="connsiteX6-399" fmla="*/ 19050 w 12211050"/>
              <a:gd name="connsiteY6-400" fmla="*/ 2561203 h 2561203"/>
              <a:gd name="connsiteX7-401" fmla="*/ 0 w 12211050"/>
              <a:gd name="connsiteY7-402" fmla="*/ 258205 h 2561203"/>
              <a:gd name="connsiteX0-403" fmla="*/ 0 w 12230100"/>
              <a:gd name="connsiteY0-404" fmla="*/ 257675 h 2560673"/>
              <a:gd name="connsiteX1-405" fmla="*/ 2800350 w 12230100"/>
              <a:gd name="connsiteY1-406" fmla="*/ 1170023 h 2560673"/>
              <a:gd name="connsiteX2-407" fmla="*/ 6134100 w 12230100"/>
              <a:gd name="connsiteY2-408" fmla="*/ 7974 h 2560673"/>
              <a:gd name="connsiteX3-409" fmla="*/ 10287000 w 12230100"/>
              <a:gd name="connsiteY3-410" fmla="*/ 1150973 h 2560673"/>
              <a:gd name="connsiteX4-411" fmla="*/ 12230100 w 12230100"/>
              <a:gd name="connsiteY4-412" fmla="*/ 257675 h 2560673"/>
              <a:gd name="connsiteX5-413" fmla="*/ 12211050 w 12230100"/>
              <a:gd name="connsiteY5-414" fmla="*/ 2560673 h 2560673"/>
              <a:gd name="connsiteX6-415" fmla="*/ 19050 w 12230100"/>
              <a:gd name="connsiteY6-416" fmla="*/ 2560673 h 2560673"/>
              <a:gd name="connsiteX7-417" fmla="*/ 0 w 12230100"/>
              <a:gd name="connsiteY7-418" fmla="*/ 257675 h 2560673"/>
              <a:gd name="connsiteX0-419" fmla="*/ 0 w 12230100"/>
              <a:gd name="connsiteY0-420" fmla="*/ 257433 h 2560431"/>
              <a:gd name="connsiteX1-421" fmla="*/ 2800350 w 12230100"/>
              <a:gd name="connsiteY1-422" fmla="*/ 1169781 h 2560431"/>
              <a:gd name="connsiteX2-423" fmla="*/ 6134100 w 12230100"/>
              <a:gd name="connsiteY2-424" fmla="*/ 7732 h 2560431"/>
              <a:gd name="connsiteX3-425" fmla="*/ 10287000 w 12230100"/>
              <a:gd name="connsiteY3-426" fmla="*/ 1150731 h 2560431"/>
              <a:gd name="connsiteX4-427" fmla="*/ 12230100 w 12230100"/>
              <a:gd name="connsiteY4-428" fmla="*/ 9783 h 2560431"/>
              <a:gd name="connsiteX5-429" fmla="*/ 12211050 w 12230100"/>
              <a:gd name="connsiteY5-430" fmla="*/ 2560431 h 2560431"/>
              <a:gd name="connsiteX6-431" fmla="*/ 19050 w 12230100"/>
              <a:gd name="connsiteY6-432" fmla="*/ 2560431 h 2560431"/>
              <a:gd name="connsiteX7-433" fmla="*/ 0 w 12230100"/>
              <a:gd name="connsiteY7-434" fmla="*/ 257433 h 2560431"/>
              <a:gd name="connsiteX0-435" fmla="*/ 0 w 12230100"/>
              <a:gd name="connsiteY0-436" fmla="*/ 257433 h 2560431"/>
              <a:gd name="connsiteX1-437" fmla="*/ 2800350 w 12230100"/>
              <a:gd name="connsiteY1-438" fmla="*/ 1169781 h 2560431"/>
              <a:gd name="connsiteX2-439" fmla="*/ 6134100 w 12230100"/>
              <a:gd name="connsiteY2-440" fmla="*/ 7732 h 2560431"/>
              <a:gd name="connsiteX3-441" fmla="*/ 10287000 w 12230100"/>
              <a:gd name="connsiteY3-442" fmla="*/ 1150731 h 2560431"/>
              <a:gd name="connsiteX4-443" fmla="*/ 12230100 w 12230100"/>
              <a:gd name="connsiteY4-444" fmla="*/ 9783 h 2560431"/>
              <a:gd name="connsiteX5-445" fmla="*/ 12211050 w 12230100"/>
              <a:gd name="connsiteY5-446" fmla="*/ 2560431 h 2560431"/>
              <a:gd name="connsiteX6-447" fmla="*/ 19050 w 12230100"/>
              <a:gd name="connsiteY6-448" fmla="*/ 2560431 h 2560431"/>
              <a:gd name="connsiteX7-449" fmla="*/ 0 w 12230100"/>
              <a:gd name="connsiteY7-450" fmla="*/ 257433 h 2560431"/>
              <a:gd name="connsiteX0-451" fmla="*/ 0 w 12230100"/>
              <a:gd name="connsiteY0-452" fmla="*/ 617958 h 2920956"/>
              <a:gd name="connsiteX1-453" fmla="*/ 2800350 w 12230100"/>
              <a:gd name="connsiteY1-454" fmla="*/ 1530306 h 2920956"/>
              <a:gd name="connsiteX2-455" fmla="*/ 7391400 w 12230100"/>
              <a:gd name="connsiteY2-456" fmla="*/ 6307 h 2920956"/>
              <a:gd name="connsiteX3-457" fmla="*/ 10287000 w 12230100"/>
              <a:gd name="connsiteY3-458" fmla="*/ 1511256 h 2920956"/>
              <a:gd name="connsiteX4-459" fmla="*/ 12230100 w 12230100"/>
              <a:gd name="connsiteY4-460" fmla="*/ 370308 h 2920956"/>
              <a:gd name="connsiteX5-461" fmla="*/ 12211050 w 12230100"/>
              <a:gd name="connsiteY5-462" fmla="*/ 2920956 h 2920956"/>
              <a:gd name="connsiteX6-463" fmla="*/ 19050 w 12230100"/>
              <a:gd name="connsiteY6-464" fmla="*/ 2920956 h 2920956"/>
              <a:gd name="connsiteX7-465" fmla="*/ 0 w 12230100"/>
              <a:gd name="connsiteY7-466" fmla="*/ 617958 h 2920956"/>
              <a:gd name="connsiteX0-467" fmla="*/ 0 w 12230100"/>
              <a:gd name="connsiteY0-468" fmla="*/ 612496 h 2915494"/>
              <a:gd name="connsiteX1-469" fmla="*/ 2800350 w 12230100"/>
              <a:gd name="connsiteY1-470" fmla="*/ 1524844 h 2915494"/>
              <a:gd name="connsiteX2-471" fmla="*/ 7391400 w 12230100"/>
              <a:gd name="connsiteY2-472" fmla="*/ 845 h 2915494"/>
              <a:gd name="connsiteX3-473" fmla="*/ 10287000 w 12230100"/>
              <a:gd name="connsiteY3-474" fmla="*/ 1505794 h 2915494"/>
              <a:gd name="connsiteX4-475" fmla="*/ 12230100 w 12230100"/>
              <a:gd name="connsiteY4-476" fmla="*/ 364846 h 2915494"/>
              <a:gd name="connsiteX5-477" fmla="*/ 12211050 w 12230100"/>
              <a:gd name="connsiteY5-478" fmla="*/ 2915494 h 2915494"/>
              <a:gd name="connsiteX6-479" fmla="*/ 19050 w 12230100"/>
              <a:gd name="connsiteY6-480" fmla="*/ 2915494 h 2915494"/>
              <a:gd name="connsiteX7-481" fmla="*/ 0 w 12230100"/>
              <a:gd name="connsiteY7-482" fmla="*/ 612496 h 2915494"/>
              <a:gd name="connsiteX0-483" fmla="*/ 0 w 12230100"/>
              <a:gd name="connsiteY0-484" fmla="*/ 611657 h 2914655"/>
              <a:gd name="connsiteX1-485" fmla="*/ 3962400 w 12230100"/>
              <a:gd name="connsiteY1-486" fmla="*/ 1485905 h 2914655"/>
              <a:gd name="connsiteX2-487" fmla="*/ 7391400 w 12230100"/>
              <a:gd name="connsiteY2-488" fmla="*/ 6 h 2914655"/>
              <a:gd name="connsiteX3-489" fmla="*/ 10287000 w 12230100"/>
              <a:gd name="connsiteY3-490" fmla="*/ 1504955 h 2914655"/>
              <a:gd name="connsiteX4-491" fmla="*/ 12230100 w 12230100"/>
              <a:gd name="connsiteY4-492" fmla="*/ 364007 h 2914655"/>
              <a:gd name="connsiteX5-493" fmla="*/ 12211050 w 12230100"/>
              <a:gd name="connsiteY5-494" fmla="*/ 2914655 h 2914655"/>
              <a:gd name="connsiteX6-495" fmla="*/ 19050 w 12230100"/>
              <a:gd name="connsiteY6-496" fmla="*/ 2914655 h 2914655"/>
              <a:gd name="connsiteX7-497" fmla="*/ 0 w 12230100"/>
              <a:gd name="connsiteY7-498" fmla="*/ 611657 h 2914655"/>
              <a:gd name="connsiteX0-499" fmla="*/ 0 w 12230100"/>
              <a:gd name="connsiteY0-500" fmla="*/ 611657 h 2914655"/>
              <a:gd name="connsiteX1-501" fmla="*/ 3962400 w 12230100"/>
              <a:gd name="connsiteY1-502" fmla="*/ 1485905 h 2914655"/>
              <a:gd name="connsiteX2-503" fmla="*/ 7391400 w 12230100"/>
              <a:gd name="connsiteY2-504" fmla="*/ 6 h 2914655"/>
              <a:gd name="connsiteX3-505" fmla="*/ 10287000 w 12230100"/>
              <a:gd name="connsiteY3-506" fmla="*/ 1504955 h 2914655"/>
              <a:gd name="connsiteX4-507" fmla="*/ 12230100 w 12230100"/>
              <a:gd name="connsiteY4-508" fmla="*/ 364007 h 2914655"/>
              <a:gd name="connsiteX5-509" fmla="*/ 12211050 w 12230100"/>
              <a:gd name="connsiteY5-510" fmla="*/ 2914655 h 2914655"/>
              <a:gd name="connsiteX6-511" fmla="*/ 19050 w 12230100"/>
              <a:gd name="connsiteY6-512" fmla="*/ 2914655 h 2914655"/>
              <a:gd name="connsiteX7-513" fmla="*/ 0 w 12230100"/>
              <a:gd name="connsiteY7-514" fmla="*/ 611657 h 2914655"/>
              <a:gd name="connsiteX0-515" fmla="*/ 0 w 12230100"/>
              <a:gd name="connsiteY0-516" fmla="*/ 626619 h 2929617"/>
              <a:gd name="connsiteX1-517" fmla="*/ 3962400 w 12230100"/>
              <a:gd name="connsiteY1-518" fmla="*/ 1500867 h 2929617"/>
              <a:gd name="connsiteX2-519" fmla="*/ 7391400 w 12230100"/>
              <a:gd name="connsiteY2-520" fmla="*/ 14968 h 2929617"/>
              <a:gd name="connsiteX3-521" fmla="*/ 10287000 w 12230100"/>
              <a:gd name="connsiteY3-522" fmla="*/ 1519917 h 2929617"/>
              <a:gd name="connsiteX4-523" fmla="*/ 12230100 w 12230100"/>
              <a:gd name="connsiteY4-524" fmla="*/ 378969 h 2929617"/>
              <a:gd name="connsiteX5-525" fmla="*/ 12211050 w 12230100"/>
              <a:gd name="connsiteY5-526" fmla="*/ 2929617 h 2929617"/>
              <a:gd name="connsiteX6-527" fmla="*/ 19050 w 12230100"/>
              <a:gd name="connsiteY6-528" fmla="*/ 2929617 h 2929617"/>
              <a:gd name="connsiteX7-529" fmla="*/ 0 w 12230100"/>
              <a:gd name="connsiteY7-530" fmla="*/ 626619 h 2929617"/>
              <a:gd name="connsiteX0-531" fmla="*/ 0 w 12230100"/>
              <a:gd name="connsiteY0-532" fmla="*/ 613075 h 2916073"/>
              <a:gd name="connsiteX1-533" fmla="*/ 3962400 w 12230100"/>
              <a:gd name="connsiteY1-534" fmla="*/ 1487323 h 2916073"/>
              <a:gd name="connsiteX2-535" fmla="*/ 7391400 w 12230100"/>
              <a:gd name="connsiteY2-536" fmla="*/ 1424 h 2916073"/>
              <a:gd name="connsiteX3-537" fmla="*/ 10287000 w 12230100"/>
              <a:gd name="connsiteY3-538" fmla="*/ 1506373 h 2916073"/>
              <a:gd name="connsiteX4-539" fmla="*/ 12230100 w 12230100"/>
              <a:gd name="connsiteY4-540" fmla="*/ 365425 h 2916073"/>
              <a:gd name="connsiteX5-541" fmla="*/ 12211050 w 12230100"/>
              <a:gd name="connsiteY5-542" fmla="*/ 2916073 h 2916073"/>
              <a:gd name="connsiteX6-543" fmla="*/ 19050 w 12230100"/>
              <a:gd name="connsiteY6-544" fmla="*/ 2916073 h 2916073"/>
              <a:gd name="connsiteX7-545" fmla="*/ 0 w 12230100"/>
              <a:gd name="connsiteY7-546" fmla="*/ 613075 h 2916073"/>
              <a:gd name="connsiteX0-547" fmla="*/ 0 w 12211050"/>
              <a:gd name="connsiteY0-548" fmla="*/ 359071 h 3519319"/>
              <a:gd name="connsiteX1-549" fmla="*/ 3943350 w 12211050"/>
              <a:gd name="connsiteY1-550" fmla="*/ 2090569 h 3519319"/>
              <a:gd name="connsiteX2-551" fmla="*/ 7372350 w 12211050"/>
              <a:gd name="connsiteY2-552" fmla="*/ 604670 h 3519319"/>
              <a:gd name="connsiteX3-553" fmla="*/ 10267950 w 12211050"/>
              <a:gd name="connsiteY3-554" fmla="*/ 2109619 h 3519319"/>
              <a:gd name="connsiteX4-555" fmla="*/ 12211050 w 12211050"/>
              <a:gd name="connsiteY4-556" fmla="*/ 968671 h 3519319"/>
              <a:gd name="connsiteX5-557" fmla="*/ 12192000 w 12211050"/>
              <a:gd name="connsiteY5-558" fmla="*/ 3519319 h 3519319"/>
              <a:gd name="connsiteX6-559" fmla="*/ 0 w 12211050"/>
              <a:gd name="connsiteY6-560" fmla="*/ 3519319 h 3519319"/>
              <a:gd name="connsiteX7-561" fmla="*/ 0 w 12211050"/>
              <a:gd name="connsiteY7-562" fmla="*/ 359071 h 3519319"/>
              <a:gd name="connsiteX0-563" fmla="*/ 0 w 12211050"/>
              <a:gd name="connsiteY0-564" fmla="*/ 532684 h 3692932"/>
              <a:gd name="connsiteX1-565" fmla="*/ 3943350 w 12211050"/>
              <a:gd name="connsiteY1-566" fmla="*/ 2264182 h 3692932"/>
              <a:gd name="connsiteX2-567" fmla="*/ 7372350 w 12211050"/>
              <a:gd name="connsiteY2-568" fmla="*/ 778283 h 3692932"/>
              <a:gd name="connsiteX3-569" fmla="*/ 10267950 w 12211050"/>
              <a:gd name="connsiteY3-570" fmla="*/ 2283232 h 3692932"/>
              <a:gd name="connsiteX4-571" fmla="*/ 12211050 w 12211050"/>
              <a:gd name="connsiteY4-572" fmla="*/ 1142284 h 3692932"/>
              <a:gd name="connsiteX5-573" fmla="*/ 12192000 w 12211050"/>
              <a:gd name="connsiteY5-574" fmla="*/ 3692932 h 3692932"/>
              <a:gd name="connsiteX6-575" fmla="*/ 0 w 12211050"/>
              <a:gd name="connsiteY6-576" fmla="*/ 3692932 h 3692932"/>
              <a:gd name="connsiteX7-577" fmla="*/ 0 w 12211050"/>
              <a:gd name="connsiteY7-578" fmla="*/ 532684 h 3692932"/>
              <a:gd name="connsiteX0-579" fmla="*/ 18661 w 12229711"/>
              <a:gd name="connsiteY0-580" fmla="*/ 532684 h 3692932"/>
              <a:gd name="connsiteX1-581" fmla="*/ 3962011 w 12229711"/>
              <a:gd name="connsiteY1-582" fmla="*/ 2264182 h 3692932"/>
              <a:gd name="connsiteX2-583" fmla="*/ 7391011 w 12229711"/>
              <a:gd name="connsiteY2-584" fmla="*/ 778283 h 3692932"/>
              <a:gd name="connsiteX3-585" fmla="*/ 10286611 w 12229711"/>
              <a:gd name="connsiteY3-586" fmla="*/ 2283232 h 3692932"/>
              <a:gd name="connsiteX4-587" fmla="*/ 12229711 w 12229711"/>
              <a:gd name="connsiteY4-588" fmla="*/ 1142284 h 3692932"/>
              <a:gd name="connsiteX5-589" fmla="*/ 12210661 w 12229711"/>
              <a:gd name="connsiteY5-590" fmla="*/ 3692932 h 3692932"/>
              <a:gd name="connsiteX6-591" fmla="*/ 0 w 12229711"/>
              <a:gd name="connsiteY6-592" fmla="*/ 3002467 h 3692932"/>
              <a:gd name="connsiteX7-593" fmla="*/ 18661 w 12229711"/>
              <a:gd name="connsiteY7-594" fmla="*/ 532684 h 3692932"/>
              <a:gd name="connsiteX0-595" fmla="*/ 18661 w 12229711"/>
              <a:gd name="connsiteY0-596" fmla="*/ 532684 h 3002467"/>
              <a:gd name="connsiteX1-597" fmla="*/ 3962011 w 12229711"/>
              <a:gd name="connsiteY1-598" fmla="*/ 2264182 h 3002467"/>
              <a:gd name="connsiteX2-599" fmla="*/ 7391011 w 12229711"/>
              <a:gd name="connsiteY2-600" fmla="*/ 778283 h 3002467"/>
              <a:gd name="connsiteX3-601" fmla="*/ 10286611 w 12229711"/>
              <a:gd name="connsiteY3-602" fmla="*/ 2283232 h 3002467"/>
              <a:gd name="connsiteX4-603" fmla="*/ 12229711 w 12229711"/>
              <a:gd name="connsiteY4-604" fmla="*/ 1142284 h 3002467"/>
              <a:gd name="connsiteX5-605" fmla="*/ 12210661 w 12229711"/>
              <a:gd name="connsiteY5-606" fmla="*/ 2983805 h 3002467"/>
              <a:gd name="connsiteX6-607" fmla="*/ 0 w 12229711"/>
              <a:gd name="connsiteY6-608" fmla="*/ 3002467 h 3002467"/>
              <a:gd name="connsiteX7-609" fmla="*/ 18661 w 12229711"/>
              <a:gd name="connsiteY7-610" fmla="*/ 532684 h 3002467"/>
              <a:gd name="connsiteX0-611" fmla="*/ 18661 w 12247983"/>
              <a:gd name="connsiteY0-612" fmla="*/ 532684 h 3002467"/>
              <a:gd name="connsiteX1-613" fmla="*/ 3962011 w 12247983"/>
              <a:gd name="connsiteY1-614" fmla="*/ 2264182 h 3002467"/>
              <a:gd name="connsiteX2-615" fmla="*/ 7391011 w 12247983"/>
              <a:gd name="connsiteY2-616" fmla="*/ 778283 h 3002467"/>
              <a:gd name="connsiteX3-617" fmla="*/ 10286611 w 12247983"/>
              <a:gd name="connsiteY3-618" fmla="*/ 2283232 h 3002467"/>
              <a:gd name="connsiteX4-619" fmla="*/ 12229711 w 12247983"/>
              <a:gd name="connsiteY4-620" fmla="*/ 1142284 h 3002467"/>
              <a:gd name="connsiteX5-621" fmla="*/ 12247983 w 12247983"/>
              <a:gd name="connsiteY5-622" fmla="*/ 2983805 h 3002467"/>
              <a:gd name="connsiteX6-623" fmla="*/ 0 w 12247983"/>
              <a:gd name="connsiteY6-624" fmla="*/ 3002467 h 3002467"/>
              <a:gd name="connsiteX7-625" fmla="*/ 18661 w 12247983"/>
              <a:gd name="connsiteY7-626" fmla="*/ 532684 h 3002467"/>
              <a:gd name="connsiteX0-627" fmla="*/ 18661 w 12229711"/>
              <a:gd name="connsiteY0-628" fmla="*/ 532684 h 3002467"/>
              <a:gd name="connsiteX1-629" fmla="*/ 3962011 w 12229711"/>
              <a:gd name="connsiteY1-630" fmla="*/ 2264182 h 3002467"/>
              <a:gd name="connsiteX2-631" fmla="*/ 7391011 w 12229711"/>
              <a:gd name="connsiteY2-632" fmla="*/ 778283 h 3002467"/>
              <a:gd name="connsiteX3-633" fmla="*/ 10286611 w 12229711"/>
              <a:gd name="connsiteY3-634" fmla="*/ 2283232 h 3002467"/>
              <a:gd name="connsiteX4-635" fmla="*/ 12229711 w 12229711"/>
              <a:gd name="connsiteY4-636" fmla="*/ 1142284 h 3002467"/>
              <a:gd name="connsiteX5-637" fmla="*/ 12222583 w 12229711"/>
              <a:gd name="connsiteY5-638" fmla="*/ 2999680 h 3002467"/>
              <a:gd name="connsiteX6-639" fmla="*/ 0 w 12229711"/>
              <a:gd name="connsiteY6-640" fmla="*/ 3002467 h 3002467"/>
              <a:gd name="connsiteX7-641" fmla="*/ 18661 w 12229711"/>
              <a:gd name="connsiteY7-642" fmla="*/ 532684 h 3002467"/>
              <a:gd name="connsiteX0-643" fmla="*/ 18661 w 12229711"/>
              <a:gd name="connsiteY0-644" fmla="*/ 532684 h 3011992"/>
              <a:gd name="connsiteX1-645" fmla="*/ 3962011 w 12229711"/>
              <a:gd name="connsiteY1-646" fmla="*/ 2264182 h 3011992"/>
              <a:gd name="connsiteX2-647" fmla="*/ 7391011 w 12229711"/>
              <a:gd name="connsiteY2-648" fmla="*/ 778283 h 3011992"/>
              <a:gd name="connsiteX3-649" fmla="*/ 10286611 w 12229711"/>
              <a:gd name="connsiteY3-650" fmla="*/ 2283232 h 3011992"/>
              <a:gd name="connsiteX4-651" fmla="*/ 12229711 w 12229711"/>
              <a:gd name="connsiteY4-652" fmla="*/ 1142284 h 3011992"/>
              <a:gd name="connsiteX5-653" fmla="*/ 12222583 w 12229711"/>
              <a:gd name="connsiteY5-654" fmla="*/ 2999680 h 3011992"/>
              <a:gd name="connsiteX6-655" fmla="*/ 0 w 12229711"/>
              <a:gd name="connsiteY6-656" fmla="*/ 3011992 h 3011992"/>
              <a:gd name="connsiteX7-657" fmla="*/ 18661 w 12229711"/>
              <a:gd name="connsiteY7-658" fmla="*/ 532684 h 3011992"/>
              <a:gd name="connsiteX0-659" fmla="*/ 5961 w 12217011"/>
              <a:gd name="connsiteY0-660" fmla="*/ 532684 h 3005642"/>
              <a:gd name="connsiteX1-661" fmla="*/ 3949311 w 12217011"/>
              <a:gd name="connsiteY1-662" fmla="*/ 2264182 h 3005642"/>
              <a:gd name="connsiteX2-663" fmla="*/ 7378311 w 12217011"/>
              <a:gd name="connsiteY2-664" fmla="*/ 778283 h 3005642"/>
              <a:gd name="connsiteX3-665" fmla="*/ 10273911 w 12217011"/>
              <a:gd name="connsiteY3-666" fmla="*/ 2283232 h 3005642"/>
              <a:gd name="connsiteX4-667" fmla="*/ 12217011 w 12217011"/>
              <a:gd name="connsiteY4-668" fmla="*/ 1142284 h 3005642"/>
              <a:gd name="connsiteX5-669" fmla="*/ 12209883 w 12217011"/>
              <a:gd name="connsiteY5-670" fmla="*/ 2999680 h 3005642"/>
              <a:gd name="connsiteX6-671" fmla="*/ 0 w 12217011"/>
              <a:gd name="connsiteY6-672" fmla="*/ 3005642 h 3005642"/>
              <a:gd name="connsiteX7-673" fmla="*/ 5961 w 12217011"/>
              <a:gd name="connsiteY7-674" fmla="*/ 532684 h 3005642"/>
              <a:gd name="connsiteX0-675" fmla="*/ 18661 w 12229711"/>
              <a:gd name="connsiteY0-676" fmla="*/ 532684 h 3005642"/>
              <a:gd name="connsiteX1-677" fmla="*/ 3962011 w 12229711"/>
              <a:gd name="connsiteY1-678" fmla="*/ 2264182 h 3005642"/>
              <a:gd name="connsiteX2-679" fmla="*/ 7391011 w 12229711"/>
              <a:gd name="connsiteY2-680" fmla="*/ 778283 h 3005642"/>
              <a:gd name="connsiteX3-681" fmla="*/ 10286611 w 12229711"/>
              <a:gd name="connsiteY3-682" fmla="*/ 2283232 h 3005642"/>
              <a:gd name="connsiteX4-683" fmla="*/ 12229711 w 12229711"/>
              <a:gd name="connsiteY4-684" fmla="*/ 1142284 h 3005642"/>
              <a:gd name="connsiteX5-685" fmla="*/ 12222583 w 12229711"/>
              <a:gd name="connsiteY5-686" fmla="*/ 2999680 h 3005642"/>
              <a:gd name="connsiteX6-687" fmla="*/ 0 w 12229711"/>
              <a:gd name="connsiteY6-688" fmla="*/ 3005642 h 3005642"/>
              <a:gd name="connsiteX7-689" fmla="*/ 18661 w 12229711"/>
              <a:gd name="connsiteY7-690" fmla="*/ 532684 h 3005642"/>
              <a:gd name="connsiteX0-691" fmla="*/ 2786 w 12213836"/>
              <a:gd name="connsiteY0-692" fmla="*/ 532684 h 3002467"/>
              <a:gd name="connsiteX1-693" fmla="*/ 3946136 w 12213836"/>
              <a:gd name="connsiteY1-694" fmla="*/ 2264182 h 3002467"/>
              <a:gd name="connsiteX2-695" fmla="*/ 7375136 w 12213836"/>
              <a:gd name="connsiteY2-696" fmla="*/ 778283 h 3002467"/>
              <a:gd name="connsiteX3-697" fmla="*/ 10270736 w 12213836"/>
              <a:gd name="connsiteY3-698" fmla="*/ 2283232 h 3002467"/>
              <a:gd name="connsiteX4-699" fmla="*/ 12213836 w 12213836"/>
              <a:gd name="connsiteY4-700" fmla="*/ 1142284 h 3002467"/>
              <a:gd name="connsiteX5-701" fmla="*/ 12206708 w 12213836"/>
              <a:gd name="connsiteY5-702" fmla="*/ 2999680 h 3002467"/>
              <a:gd name="connsiteX6-703" fmla="*/ 0 w 12213836"/>
              <a:gd name="connsiteY6-704" fmla="*/ 3002467 h 3002467"/>
              <a:gd name="connsiteX7-705" fmla="*/ 2786 w 12213836"/>
              <a:gd name="connsiteY7-706" fmla="*/ 532684 h 30024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65" y="connsiteY7-66"/>
              </a:cxn>
            </a:cxnLst>
            <a:rect l="l" t="t" r="r" b="b"/>
            <a:pathLst>
              <a:path w="12213836" h="3002467">
                <a:moveTo>
                  <a:pt x="2786" y="532684"/>
                </a:moveTo>
                <a:cubicBezTo>
                  <a:pt x="1964936" y="-1311991"/>
                  <a:pt x="2717411" y="2223249"/>
                  <a:pt x="3946136" y="2264182"/>
                </a:cubicBezTo>
                <a:cubicBezTo>
                  <a:pt x="5174861" y="2305115"/>
                  <a:pt x="6092436" y="832258"/>
                  <a:pt x="7375136" y="778283"/>
                </a:cubicBezTo>
                <a:cubicBezTo>
                  <a:pt x="8657836" y="724308"/>
                  <a:pt x="9464286" y="2222565"/>
                  <a:pt x="10270736" y="2283232"/>
                </a:cubicBezTo>
                <a:cubicBezTo>
                  <a:pt x="11077186" y="2343899"/>
                  <a:pt x="11889986" y="1459100"/>
                  <a:pt x="12213836" y="1142284"/>
                </a:cubicBezTo>
                <a:lnTo>
                  <a:pt x="12206708" y="2999680"/>
                </a:lnTo>
                <a:lnTo>
                  <a:pt x="0" y="3002467"/>
                </a:lnTo>
                <a:cubicBezTo>
                  <a:pt x="0" y="1949051"/>
                  <a:pt x="2786" y="1586100"/>
                  <a:pt x="2786" y="532684"/>
                </a:cubicBezTo>
                <a:close/>
              </a:path>
            </a:pathLst>
          </a:custGeom>
          <a:solidFill>
            <a:srgbClr val="FCFCFC">
              <a:alpha val="77000"/>
            </a:srgbClr>
          </a:solidFill>
          <a:ln>
            <a:noFill/>
          </a:ln>
          <a:effectLst>
            <a:outerShdw blurRad="50800" dist="38100" dir="16200000"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8" name="文本框 3"/>
          <p:cNvSpPr txBox="1"/>
          <p:nvPr userDrawn="1"/>
        </p:nvSpPr>
        <p:spPr>
          <a:xfrm>
            <a:off x="902638" y="561186"/>
            <a:ext cx="7350919" cy="1145540"/>
          </a:xfrm>
          <a:prstGeom prst="rect">
            <a:avLst/>
          </a:prstGeom>
          <a:noFill/>
        </p:spPr>
        <p:txBody>
          <a:bodyPr wrap="square" lIns="68580" tIns="34290" rIns="68580" bIns="34290" rtlCol="0">
            <a:spAutoFit/>
            <a:scene3d>
              <a:camera prst="orthographicFront"/>
              <a:lightRig rig="threePt" dir="t"/>
            </a:scene3d>
            <a:sp3d contourW="12700"/>
          </a:bodyPr>
          <a:lstStyle/>
          <a:p>
            <a:pPr algn="dist" defTabSz="685800">
              <a:defRPr/>
            </a:pPr>
            <a:r>
              <a:rPr lang="en-US" altLang="zh-CN" sz="5000" b="1" cap="all" dirty="0">
                <a:solidFill>
                  <a:prstClr val="white">
                    <a:alpha val="30000"/>
                  </a:prstClr>
                </a:solidFill>
                <a:latin typeface="微软雅黑" panose="020B0503020204020204" pitchFamily="34" charset="-122"/>
                <a:ea typeface="微软雅黑" panose="020B0503020204020204" pitchFamily="34" charset="-122"/>
                <a:cs typeface="Aharoni" panose="02010803020104030203" pitchFamily="2" charset="-79"/>
              </a:rPr>
              <a:t>design aesthetics</a:t>
            </a:r>
            <a:endParaRPr lang="en-US" altLang="zh-CN" sz="5000" b="1" cap="all" dirty="0">
              <a:solidFill>
                <a:prstClr val="white">
                  <a:alpha val="30000"/>
                </a:prstClr>
              </a:solidFill>
              <a:latin typeface="微软雅黑" panose="020B0503020204020204" pitchFamily="34" charset="-122"/>
              <a:ea typeface="微软雅黑" panose="020B0503020204020204" pitchFamily="34" charset="-122"/>
              <a:cs typeface="Aharoni" panose="02010803020104030203" pitchFamily="2" charset="-79"/>
            </a:endParaRPr>
          </a:p>
          <a:p>
            <a:pPr algn="dist" defTabSz="685800">
              <a:defRPr/>
            </a:pPr>
            <a:r>
              <a:rPr lang="en-US" altLang="zh-CN"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a:t>
            </a:r>
            <a:r>
              <a:rPr lang="zh-CN" altLang="en-US"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设计美学</a:t>
            </a:r>
            <a:r>
              <a:rPr lang="en-US" altLang="zh-CN"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a:t>
            </a:r>
            <a:endParaRPr lang="en-US" altLang="zh-CN"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endParaRPr>
          </a:p>
        </p:txBody>
      </p:sp>
      <p:sp>
        <p:nvSpPr>
          <p:cNvPr id="9" name="文本框 8"/>
          <p:cNvSpPr txBox="1"/>
          <p:nvPr userDrawn="1"/>
        </p:nvSpPr>
        <p:spPr>
          <a:xfrm>
            <a:off x="1087502" y="2153920"/>
            <a:ext cx="6981190" cy="561692"/>
          </a:xfrm>
          <a:prstGeom prst="rect">
            <a:avLst/>
          </a:prstGeom>
          <a:noFill/>
        </p:spPr>
        <p:txBody>
          <a:bodyPr wrap="square" lIns="68580" tIns="34290" rIns="68580" bIns="34290" rtlCol="0">
            <a:spAutoFit/>
            <a:scene3d>
              <a:camera prst="orthographicFront"/>
              <a:lightRig rig="threePt" dir="t"/>
            </a:scene3d>
            <a:sp3d contourW="12700"/>
          </a:bodyPr>
          <a:lstStyle/>
          <a:p>
            <a:pPr algn="ctr"/>
            <a:r>
              <a:rPr lang="zh-CN" altLang="en-US" sz="3200" b="1" dirty="0">
                <a:solidFill>
                  <a:schemeClr val="bg1"/>
                </a:solidFill>
                <a:latin typeface="微软雅黑" panose="020B0503020204020204" pitchFamily="34" charset="-122"/>
                <a:ea typeface="微软雅黑" panose="020B0503020204020204" pitchFamily="34" charset="-122"/>
              </a:rPr>
              <a:t>重点分析</a:t>
            </a:r>
            <a:endParaRPr lang="zh-CN" altLang="en-US" sz="32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第三章封面">
    <p:spTree>
      <p:nvGrpSpPr>
        <p:cNvPr id="1" name=""/>
        <p:cNvGrpSpPr/>
        <p:nvPr/>
      </p:nvGrpSpPr>
      <p:grpSpPr>
        <a:xfrm>
          <a:off x="0" y="0"/>
          <a:ext cx="0" cy="0"/>
          <a:chOff x="0" y="0"/>
          <a:chExt cx="0" cy="0"/>
        </a:xfrm>
      </p:grpSpPr>
      <p:sp>
        <p:nvSpPr>
          <p:cNvPr id="6" name="Rectangle 5"/>
          <p:cNvSpPr/>
          <p:nvPr userDrawn="1"/>
        </p:nvSpPr>
        <p:spPr>
          <a:xfrm>
            <a:off x="-14288" y="3091299"/>
            <a:ext cx="9158288" cy="2100826"/>
          </a:xfrm>
          <a:custGeom>
            <a:avLst/>
            <a:gdLst>
              <a:gd name="connsiteX0" fmla="*/ 0 w 12192000"/>
              <a:gd name="connsiteY0" fmla="*/ 0 h 1807698"/>
              <a:gd name="connsiteX1" fmla="*/ 12192000 w 12192000"/>
              <a:gd name="connsiteY1" fmla="*/ 0 h 1807698"/>
              <a:gd name="connsiteX2" fmla="*/ 12192000 w 12192000"/>
              <a:gd name="connsiteY2" fmla="*/ 1807698 h 1807698"/>
              <a:gd name="connsiteX3" fmla="*/ 0 w 12192000"/>
              <a:gd name="connsiteY3" fmla="*/ 1807698 h 1807698"/>
              <a:gd name="connsiteX4" fmla="*/ 0 w 12192000"/>
              <a:gd name="connsiteY4" fmla="*/ 0 h 1807698"/>
              <a:gd name="connsiteX0-1" fmla="*/ 0 w 12192000"/>
              <a:gd name="connsiteY0-2" fmla="*/ 459252 h 2266950"/>
              <a:gd name="connsiteX1-3" fmla="*/ 2476500 w 12192000"/>
              <a:gd name="connsiteY1-4" fmla="*/ 0 h 2266950"/>
              <a:gd name="connsiteX2-5" fmla="*/ 12192000 w 12192000"/>
              <a:gd name="connsiteY2-6" fmla="*/ 459252 h 2266950"/>
              <a:gd name="connsiteX3-7" fmla="*/ 12192000 w 12192000"/>
              <a:gd name="connsiteY3-8" fmla="*/ 2266950 h 2266950"/>
              <a:gd name="connsiteX4-9" fmla="*/ 0 w 12192000"/>
              <a:gd name="connsiteY4-10" fmla="*/ 2266950 h 2266950"/>
              <a:gd name="connsiteX5" fmla="*/ 0 w 12192000"/>
              <a:gd name="connsiteY5" fmla="*/ 459252 h 2266950"/>
              <a:gd name="connsiteX0-11" fmla="*/ 0 w 12192000"/>
              <a:gd name="connsiteY0-12" fmla="*/ 459252 h 2266950"/>
              <a:gd name="connsiteX1-13" fmla="*/ 2476500 w 12192000"/>
              <a:gd name="connsiteY1-14" fmla="*/ 0 h 2266950"/>
              <a:gd name="connsiteX2-15" fmla="*/ 8572500 w 12192000"/>
              <a:gd name="connsiteY2-16" fmla="*/ 742950 h 2266950"/>
              <a:gd name="connsiteX3-17" fmla="*/ 12192000 w 12192000"/>
              <a:gd name="connsiteY3-18" fmla="*/ 459252 h 2266950"/>
              <a:gd name="connsiteX4-19" fmla="*/ 12192000 w 12192000"/>
              <a:gd name="connsiteY4-20" fmla="*/ 2266950 h 2266950"/>
              <a:gd name="connsiteX5-21" fmla="*/ 0 w 12192000"/>
              <a:gd name="connsiteY5-22" fmla="*/ 2266950 h 2266950"/>
              <a:gd name="connsiteX6" fmla="*/ 0 w 12192000"/>
              <a:gd name="connsiteY6" fmla="*/ 459252 h 2266950"/>
              <a:gd name="connsiteX0-23" fmla="*/ 0 w 12192000"/>
              <a:gd name="connsiteY0-24" fmla="*/ 944843 h 2752541"/>
              <a:gd name="connsiteX1-25" fmla="*/ 2476500 w 12192000"/>
              <a:gd name="connsiteY1-26" fmla="*/ 485591 h 2752541"/>
              <a:gd name="connsiteX2-27" fmla="*/ 10077450 w 12192000"/>
              <a:gd name="connsiteY2-28" fmla="*/ 9341 h 2752541"/>
              <a:gd name="connsiteX3-29" fmla="*/ 12192000 w 12192000"/>
              <a:gd name="connsiteY3-30" fmla="*/ 944843 h 2752541"/>
              <a:gd name="connsiteX4-31" fmla="*/ 12192000 w 12192000"/>
              <a:gd name="connsiteY4-32" fmla="*/ 2752541 h 2752541"/>
              <a:gd name="connsiteX5-33" fmla="*/ 0 w 12192000"/>
              <a:gd name="connsiteY5-34" fmla="*/ 2752541 h 2752541"/>
              <a:gd name="connsiteX6-35" fmla="*/ 0 w 12192000"/>
              <a:gd name="connsiteY6-36" fmla="*/ 944843 h 2752541"/>
              <a:gd name="connsiteX0-37" fmla="*/ 0 w 12192000"/>
              <a:gd name="connsiteY0-38" fmla="*/ 941882 h 2749580"/>
              <a:gd name="connsiteX1-39" fmla="*/ 2476500 w 12192000"/>
              <a:gd name="connsiteY1-40" fmla="*/ 482630 h 2749580"/>
              <a:gd name="connsiteX2-41" fmla="*/ 5829300 w 12192000"/>
              <a:gd name="connsiteY2-42" fmla="*/ 1282731 h 2749580"/>
              <a:gd name="connsiteX3-43" fmla="*/ 10077450 w 12192000"/>
              <a:gd name="connsiteY3-44" fmla="*/ 6380 h 2749580"/>
              <a:gd name="connsiteX4-45" fmla="*/ 12192000 w 12192000"/>
              <a:gd name="connsiteY4-46" fmla="*/ 941882 h 2749580"/>
              <a:gd name="connsiteX5-47" fmla="*/ 12192000 w 12192000"/>
              <a:gd name="connsiteY5-48" fmla="*/ 2749580 h 2749580"/>
              <a:gd name="connsiteX6-49" fmla="*/ 0 w 12192000"/>
              <a:gd name="connsiteY6-50" fmla="*/ 2749580 h 2749580"/>
              <a:gd name="connsiteX7" fmla="*/ 0 w 12192000"/>
              <a:gd name="connsiteY7" fmla="*/ 941882 h 2749580"/>
              <a:gd name="connsiteX0-51" fmla="*/ 0 w 12211050"/>
              <a:gd name="connsiteY0-52" fmla="*/ 51 h 2969799"/>
              <a:gd name="connsiteX1-53" fmla="*/ 2495550 w 12211050"/>
              <a:gd name="connsiteY1-54" fmla="*/ 702849 h 2969799"/>
              <a:gd name="connsiteX2-55" fmla="*/ 5848350 w 12211050"/>
              <a:gd name="connsiteY2-56" fmla="*/ 1502950 h 2969799"/>
              <a:gd name="connsiteX3-57" fmla="*/ 10096500 w 12211050"/>
              <a:gd name="connsiteY3-58" fmla="*/ 226599 h 2969799"/>
              <a:gd name="connsiteX4-59" fmla="*/ 12211050 w 12211050"/>
              <a:gd name="connsiteY4-60" fmla="*/ 1162101 h 2969799"/>
              <a:gd name="connsiteX5-61" fmla="*/ 12211050 w 12211050"/>
              <a:gd name="connsiteY5-62" fmla="*/ 2969799 h 2969799"/>
              <a:gd name="connsiteX6-63" fmla="*/ 19050 w 12211050"/>
              <a:gd name="connsiteY6-64" fmla="*/ 2969799 h 2969799"/>
              <a:gd name="connsiteX7-65" fmla="*/ 0 w 12211050"/>
              <a:gd name="connsiteY7-66" fmla="*/ 51 h 2969799"/>
              <a:gd name="connsiteX0-67" fmla="*/ 0 w 12211050"/>
              <a:gd name="connsiteY0-68" fmla="*/ 216058 h 3185806"/>
              <a:gd name="connsiteX1-69" fmla="*/ 2762250 w 12211050"/>
              <a:gd name="connsiteY1-70" fmla="*/ 4456 h 3185806"/>
              <a:gd name="connsiteX2-71" fmla="*/ 5848350 w 12211050"/>
              <a:gd name="connsiteY2-72" fmla="*/ 1718957 h 3185806"/>
              <a:gd name="connsiteX3-73" fmla="*/ 10096500 w 12211050"/>
              <a:gd name="connsiteY3-74" fmla="*/ 442606 h 3185806"/>
              <a:gd name="connsiteX4-75" fmla="*/ 12211050 w 12211050"/>
              <a:gd name="connsiteY4-76" fmla="*/ 1378108 h 3185806"/>
              <a:gd name="connsiteX5-77" fmla="*/ 12211050 w 12211050"/>
              <a:gd name="connsiteY5-78" fmla="*/ 3185806 h 3185806"/>
              <a:gd name="connsiteX6-79" fmla="*/ 19050 w 12211050"/>
              <a:gd name="connsiteY6-80" fmla="*/ 3185806 h 3185806"/>
              <a:gd name="connsiteX7-81" fmla="*/ 0 w 12211050"/>
              <a:gd name="connsiteY7-82" fmla="*/ 216058 h 3185806"/>
              <a:gd name="connsiteX0-83" fmla="*/ 0 w 12211050"/>
              <a:gd name="connsiteY0-84" fmla="*/ 217124 h 3186872"/>
              <a:gd name="connsiteX1-85" fmla="*/ 2762250 w 12211050"/>
              <a:gd name="connsiteY1-86" fmla="*/ 5522 h 3186872"/>
              <a:gd name="connsiteX2-87" fmla="*/ 5886450 w 12211050"/>
              <a:gd name="connsiteY2-88" fmla="*/ 1339023 h 3186872"/>
              <a:gd name="connsiteX3-89" fmla="*/ 10096500 w 12211050"/>
              <a:gd name="connsiteY3-90" fmla="*/ 443672 h 3186872"/>
              <a:gd name="connsiteX4-91" fmla="*/ 12211050 w 12211050"/>
              <a:gd name="connsiteY4-92" fmla="*/ 1379174 h 3186872"/>
              <a:gd name="connsiteX5-93" fmla="*/ 12211050 w 12211050"/>
              <a:gd name="connsiteY5-94" fmla="*/ 3186872 h 3186872"/>
              <a:gd name="connsiteX6-95" fmla="*/ 19050 w 12211050"/>
              <a:gd name="connsiteY6-96" fmla="*/ 3186872 h 3186872"/>
              <a:gd name="connsiteX7-97" fmla="*/ 0 w 12211050"/>
              <a:gd name="connsiteY7-98" fmla="*/ 217124 h 3186872"/>
              <a:gd name="connsiteX0-99" fmla="*/ 0 w 12211050"/>
              <a:gd name="connsiteY0-100" fmla="*/ 217124 h 3186872"/>
              <a:gd name="connsiteX1-101" fmla="*/ 2762250 w 12211050"/>
              <a:gd name="connsiteY1-102" fmla="*/ 5522 h 3186872"/>
              <a:gd name="connsiteX2-103" fmla="*/ 5886450 w 12211050"/>
              <a:gd name="connsiteY2-104" fmla="*/ 1339023 h 3186872"/>
              <a:gd name="connsiteX3-105" fmla="*/ 10096500 w 12211050"/>
              <a:gd name="connsiteY3-106" fmla="*/ 443672 h 3186872"/>
              <a:gd name="connsiteX4-107" fmla="*/ 12211050 w 12211050"/>
              <a:gd name="connsiteY4-108" fmla="*/ 1379174 h 3186872"/>
              <a:gd name="connsiteX5-109" fmla="*/ 12211050 w 12211050"/>
              <a:gd name="connsiteY5-110" fmla="*/ 3186872 h 3186872"/>
              <a:gd name="connsiteX6-111" fmla="*/ 19050 w 12211050"/>
              <a:gd name="connsiteY6-112" fmla="*/ 3186872 h 3186872"/>
              <a:gd name="connsiteX7-113" fmla="*/ 0 w 12211050"/>
              <a:gd name="connsiteY7-114" fmla="*/ 217124 h 3186872"/>
              <a:gd name="connsiteX0-115" fmla="*/ 0 w 12211050"/>
              <a:gd name="connsiteY0-116" fmla="*/ 217124 h 3186872"/>
              <a:gd name="connsiteX1-117" fmla="*/ 2762250 w 12211050"/>
              <a:gd name="connsiteY1-118" fmla="*/ 5522 h 3186872"/>
              <a:gd name="connsiteX2-119" fmla="*/ 5886450 w 12211050"/>
              <a:gd name="connsiteY2-120" fmla="*/ 1339023 h 3186872"/>
              <a:gd name="connsiteX3-121" fmla="*/ 10096500 w 12211050"/>
              <a:gd name="connsiteY3-122" fmla="*/ 443672 h 3186872"/>
              <a:gd name="connsiteX4-123" fmla="*/ 12211050 w 12211050"/>
              <a:gd name="connsiteY4-124" fmla="*/ 1379174 h 3186872"/>
              <a:gd name="connsiteX5-125" fmla="*/ 12211050 w 12211050"/>
              <a:gd name="connsiteY5-126" fmla="*/ 3186872 h 3186872"/>
              <a:gd name="connsiteX6-127" fmla="*/ 19050 w 12211050"/>
              <a:gd name="connsiteY6-128" fmla="*/ 3186872 h 3186872"/>
              <a:gd name="connsiteX7-129" fmla="*/ 0 w 12211050"/>
              <a:gd name="connsiteY7-130" fmla="*/ 217124 h 3186872"/>
              <a:gd name="connsiteX0-131" fmla="*/ 0 w 12211050"/>
              <a:gd name="connsiteY0-132" fmla="*/ 217124 h 3186872"/>
              <a:gd name="connsiteX1-133" fmla="*/ 2762250 w 12211050"/>
              <a:gd name="connsiteY1-134" fmla="*/ 5522 h 3186872"/>
              <a:gd name="connsiteX2-135" fmla="*/ 5886450 w 12211050"/>
              <a:gd name="connsiteY2-136" fmla="*/ 1339023 h 3186872"/>
              <a:gd name="connsiteX3-137" fmla="*/ 10096500 w 12211050"/>
              <a:gd name="connsiteY3-138" fmla="*/ 443672 h 3186872"/>
              <a:gd name="connsiteX4-139" fmla="*/ 12211050 w 12211050"/>
              <a:gd name="connsiteY4-140" fmla="*/ 1379174 h 3186872"/>
              <a:gd name="connsiteX5-141" fmla="*/ 12211050 w 12211050"/>
              <a:gd name="connsiteY5-142" fmla="*/ 3186872 h 3186872"/>
              <a:gd name="connsiteX6-143" fmla="*/ 19050 w 12211050"/>
              <a:gd name="connsiteY6-144" fmla="*/ 3186872 h 3186872"/>
              <a:gd name="connsiteX7-145" fmla="*/ 0 w 12211050"/>
              <a:gd name="connsiteY7-146" fmla="*/ 217124 h 3186872"/>
              <a:gd name="connsiteX0-147" fmla="*/ 0 w 12211050"/>
              <a:gd name="connsiteY0-148" fmla="*/ 217124 h 3186872"/>
              <a:gd name="connsiteX1-149" fmla="*/ 2762250 w 12211050"/>
              <a:gd name="connsiteY1-150" fmla="*/ 5522 h 3186872"/>
              <a:gd name="connsiteX2-151" fmla="*/ 5886450 w 12211050"/>
              <a:gd name="connsiteY2-152" fmla="*/ 1339023 h 3186872"/>
              <a:gd name="connsiteX3-153" fmla="*/ 10096500 w 12211050"/>
              <a:gd name="connsiteY3-154" fmla="*/ 443672 h 3186872"/>
              <a:gd name="connsiteX4-155" fmla="*/ 12211050 w 12211050"/>
              <a:gd name="connsiteY4-156" fmla="*/ 1379174 h 3186872"/>
              <a:gd name="connsiteX5-157" fmla="*/ 12211050 w 12211050"/>
              <a:gd name="connsiteY5-158" fmla="*/ 3186872 h 3186872"/>
              <a:gd name="connsiteX6-159" fmla="*/ 19050 w 12211050"/>
              <a:gd name="connsiteY6-160" fmla="*/ 3186872 h 3186872"/>
              <a:gd name="connsiteX7-161" fmla="*/ 0 w 12211050"/>
              <a:gd name="connsiteY7-162" fmla="*/ 217124 h 3186872"/>
              <a:gd name="connsiteX0-163" fmla="*/ 0 w 12211050"/>
              <a:gd name="connsiteY0-164" fmla="*/ 218035 h 3187783"/>
              <a:gd name="connsiteX1-165" fmla="*/ 2762250 w 12211050"/>
              <a:gd name="connsiteY1-166" fmla="*/ 6433 h 3187783"/>
              <a:gd name="connsiteX2-167" fmla="*/ 5886450 w 12211050"/>
              <a:gd name="connsiteY2-168" fmla="*/ 1339934 h 3187783"/>
              <a:gd name="connsiteX3-169" fmla="*/ 10096500 w 12211050"/>
              <a:gd name="connsiteY3-170" fmla="*/ 444583 h 3187783"/>
              <a:gd name="connsiteX4-171" fmla="*/ 12211050 w 12211050"/>
              <a:gd name="connsiteY4-172" fmla="*/ 1380085 h 3187783"/>
              <a:gd name="connsiteX5-173" fmla="*/ 12211050 w 12211050"/>
              <a:gd name="connsiteY5-174" fmla="*/ 3187783 h 3187783"/>
              <a:gd name="connsiteX6-175" fmla="*/ 19050 w 12211050"/>
              <a:gd name="connsiteY6-176" fmla="*/ 3187783 h 3187783"/>
              <a:gd name="connsiteX7-177" fmla="*/ 0 w 12211050"/>
              <a:gd name="connsiteY7-178" fmla="*/ 218035 h 3187783"/>
              <a:gd name="connsiteX0-179" fmla="*/ 0 w 12211050"/>
              <a:gd name="connsiteY0-180" fmla="*/ 217623 h 3187371"/>
              <a:gd name="connsiteX1-181" fmla="*/ 2762250 w 12211050"/>
              <a:gd name="connsiteY1-182" fmla="*/ 6021 h 3187371"/>
              <a:gd name="connsiteX2-183" fmla="*/ 5886450 w 12211050"/>
              <a:gd name="connsiteY2-184" fmla="*/ 1339522 h 3187371"/>
              <a:gd name="connsiteX3-185" fmla="*/ 10096500 w 12211050"/>
              <a:gd name="connsiteY3-186" fmla="*/ 444171 h 3187371"/>
              <a:gd name="connsiteX4-187" fmla="*/ 12211050 w 12211050"/>
              <a:gd name="connsiteY4-188" fmla="*/ 1379673 h 3187371"/>
              <a:gd name="connsiteX5-189" fmla="*/ 12211050 w 12211050"/>
              <a:gd name="connsiteY5-190" fmla="*/ 3187371 h 3187371"/>
              <a:gd name="connsiteX6-191" fmla="*/ 19050 w 12211050"/>
              <a:gd name="connsiteY6-192" fmla="*/ 3187371 h 3187371"/>
              <a:gd name="connsiteX7-193" fmla="*/ 0 w 12211050"/>
              <a:gd name="connsiteY7-194" fmla="*/ 217623 h 3187371"/>
              <a:gd name="connsiteX0-195" fmla="*/ 0 w 12211050"/>
              <a:gd name="connsiteY0-196" fmla="*/ 217700 h 3187448"/>
              <a:gd name="connsiteX1-197" fmla="*/ 2762250 w 12211050"/>
              <a:gd name="connsiteY1-198" fmla="*/ 6098 h 3187448"/>
              <a:gd name="connsiteX2-199" fmla="*/ 5886450 w 12211050"/>
              <a:gd name="connsiteY2-200" fmla="*/ 1339599 h 3187448"/>
              <a:gd name="connsiteX3-201" fmla="*/ 10096500 w 12211050"/>
              <a:gd name="connsiteY3-202" fmla="*/ 444248 h 3187448"/>
              <a:gd name="connsiteX4-203" fmla="*/ 12211050 w 12211050"/>
              <a:gd name="connsiteY4-204" fmla="*/ 1379750 h 3187448"/>
              <a:gd name="connsiteX5-205" fmla="*/ 12211050 w 12211050"/>
              <a:gd name="connsiteY5-206" fmla="*/ 3187448 h 3187448"/>
              <a:gd name="connsiteX6-207" fmla="*/ 19050 w 12211050"/>
              <a:gd name="connsiteY6-208" fmla="*/ 3187448 h 3187448"/>
              <a:gd name="connsiteX7-209" fmla="*/ 0 w 12211050"/>
              <a:gd name="connsiteY7-210" fmla="*/ 217700 h 3187448"/>
              <a:gd name="connsiteX0-211" fmla="*/ 0 w 12211050"/>
              <a:gd name="connsiteY0-212" fmla="*/ 272375 h 3242123"/>
              <a:gd name="connsiteX1-213" fmla="*/ 2762250 w 12211050"/>
              <a:gd name="connsiteY1-214" fmla="*/ 60773 h 3242123"/>
              <a:gd name="connsiteX2-215" fmla="*/ 5886450 w 12211050"/>
              <a:gd name="connsiteY2-216" fmla="*/ 1394274 h 3242123"/>
              <a:gd name="connsiteX3-217" fmla="*/ 10096500 w 12211050"/>
              <a:gd name="connsiteY3-218" fmla="*/ 498923 h 3242123"/>
              <a:gd name="connsiteX4-219" fmla="*/ 12211050 w 12211050"/>
              <a:gd name="connsiteY4-220" fmla="*/ 1434425 h 3242123"/>
              <a:gd name="connsiteX5-221" fmla="*/ 12211050 w 12211050"/>
              <a:gd name="connsiteY5-222" fmla="*/ 3242123 h 3242123"/>
              <a:gd name="connsiteX6-223" fmla="*/ 19050 w 12211050"/>
              <a:gd name="connsiteY6-224" fmla="*/ 3242123 h 3242123"/>
              <a:gd name="connsiteX7-225" fmla="*/ 0 w 12211050"/>
              <a:gd name="connsiteY7-226" fmla="*/ 272375 h 3242123"/>
              <a:gd name="connsiteX0-227" fmla="*/ 0 w 12211050"/>
              <a:gd name="connsiteY0-228" fmla="*/ 465835 h 3435583"/>
              <a:gd name="connsiteX1-229" fmla="*/ 2762250 w 12211050"/>
              <a:gd name="connsiteY1-230" fmla="*/ 254233 h 3435583"/>
              <a:gd name="connsiteX2-231" fmla="*/ 5886450 w 12211050"/>
              <a:gd name="connsiteY2-232" fmla="*/ 1587734 h 3435583"/>
              <a:gd name="connsiteX3-233" fmla="*/ 10096500 w 12211050"/>
              <a:gd name="connsiteY3-234" fmla="*/ 692383 h 3435583"/>
              <a:gd name="connsiteX4-235" fmla="*/ 12211050 w 12211050"/>
              <a:gd name="connsiteY4-236" fmla="*/ 1627885 h 3435583"/>
              <a:gd name="connsiteX5-237" fmla="*/ 12211050 w 12211050"/>
              <a:gd name="connsiteY5-238" fmla="*/ 3435583 h 3435583"/>
              <a:gd name="connsiteX6-239" fmla="*/ 19050 w 12211050"/>
              <a:gd name="connsiteY6-240" fmla="*/ 3435583 h 3435583"/>
              <a:gd name="connsiteX7-241" fmla="*/ 0 w 12211050"/>
              <a:gd name="connsiteY7-242" fmla="*/ 465835 h 3435583"/>
              <a:gd name="connsiteX0-243" fmla="*/ 0 w 12211050"/>
              <a:gd name="connsiteY0-244" fmla="*/ 465835 h 3435583"/>
              <a:gd name="connsiteX1-245" fmla="*/ 2762250 w 12211050"/>
              <a:gd name="connsiteY1-246" fmla="*/ 254233 h 3435583"/>
              <a:gd name="connsiteX2-247" fmla="*/ 5886450 w 12211050"/>
              <a:gd name="connsiteY2-248" fmla="*/ 1587734 h 3435583"/>
              <a:gd name="connsiteX3-249" fmla="*/ 10096500 w 12211050"/>
              <a:gd name="connsiteY3-250" fmla="*/ 692383 h 3435583"/>
              <a:gd name="connsiteX4-251" fmla="*/ 12211050 w 12211050"/>
              <a:gd name="connsiteY4-252" fmla="*/ 1627885 h 3435583"/>
              <a:gd name="connsiteX5-253" fmla="*/ 12211050 w 12211050"/>
              <a:gd name="connsiteY5-254" fmla="*/ 3435583 h 3435583"/>
              <a:gd name="connsiteX6-255" fmla="*/ 37711 w 12211050"/>
              <a:gd name="connsiteY6-256" fmla="*/ 2913069 h 3435583"/>
              <a:gd name="connsiteX7-257" fmla="*/ 0 w 12211050"/>
              <a:gd name="connsiteY7-258" fmla="*/ 465835 h 3435583"/>
              <a:gd name="connsiteX0-259" fmla="*/ 0 w 12211050"/>
              <a:gd name="connsiteY0-260" fmla="*/ 465835 h 3435583"/>
              <a:gd name="connsiteX1-261" fmla="*/ 2762250 w 12211050"/>
              <a:gd name="connsiteY1-262" fmla="*/ 254233 h 3435583"/>
              <a:gd name="connsiteX2-263" fmla="*/ 5886450 w 12211050"/>
              <a:gd name="connsiteY2-264" fmla="*/ 1587734 h 3435583"/>
              <a:gd name="connsiteX3-265" fmla="*/ 10096500 w 12211050"/>
              <a:gd name="connsiteY3-266" fmla="*/ 692383 h 3435583"/>
              <a:gd name="connsiteX4-267" fmla="*/ 12211050 w 12211050"/>
              <a:gd name="connsiteY4-268" fmla="*/ 1627885 h 3435583"/>
              <a:gd name="connsiteX5-269" fmla="*/ 12211050 w 12211050"/>
              <a:gd name="connsiteY5-270" fmla="*/ 3435583 h 3435583"/>
              <a:gd name="connsiteX6-271" fmla="*/ 37711 w 12211050"/>
              <a:gd name="connsiteY6-272" fmla="*/ 2763779 h 3435583"/>
              <a:gd name="connsiteX7-273" fmla="*/ 0 w 12211050"/>
              <a:gd name="connsiteY7-274" fmla="*/ 465835 h 3435583"/>
              <a:gd name="connsiteX0-275" fmla="*/ 1490 w 12212540"/>
              <a:gd name="connsiteY0-276" fmla="*/ 465835 h 3435583"/>
              <a:gd name="connsiteX1-277" fmla="*/ 2763740 w 12212540"/>
              <a:gd name="connsiteY1-278" fmla="*/ 254233 h 3435583"/>
              <a:gd name="connsiteX2-279" fmla="*/ 5887940 w 12212540"/>
              <a:gd name="connsiteY2-280" fmla="*/ 1587734 h 3435583"/>
              <a:gd name="connsiteX3-281" fmla="*/ 10097990 w 12212540"/>
              <a:gd name="connsiteY3-282" fmla="*/ 692383 h 3435583"/>
              <a:gd name="connsiteX4-283" fmla="*/ 12212540 w 12212540"/>
              <a:gd name="connsiteY4-284" fmla="*/ 1627885 h 3435583"/>
              <a:gd name="connsiteX5-285" fmla="*/ 12212540 w 12212540"/>
              <a:gd name="connsiteY5-286" fmla="*/ 3435583 h 3435583"/>
              <a:gd name="connsiteX6-287" fmla="*/ 1879 w 12212540"/>
              <a:gd name="connsiteY6-288" fmla="*/ 2763779 h 3435583"/>
              <a:gd name="connsiteX7-289" fmla="*/ 1490 w 12212540"/>
              <a:gd name="connsiteY7-290" fmla="*/ 465835 h 3435583"/>
              <a:gd name="connsiteX0-291" fmla="*/ 0 w 12211050"/>
              <a:gd name="connsiteY0-292" fmla="*/ 465835 h 3435583"/>
              <a:gd name="connsiteX1-293" fmla="*/ 2762250 w 12211050"/>
              <a:gd name="connsiteY1-294" fmla="*/ 254233 h 3435583"/>
              <a:gd name="connsiteX2-295" fmla="*/ 5886450 w 12211050"/>
              <a:gd name="connsiteY2-296" fmla="*/ 1587734 h 3435583"/>
              <a:gd name="connsiteX3-297" fmla="*/ 10096500 w 12211050"/>
              <a:gd name="connsiteY3-298" fmla="*/ 692383 h 3435583"/>
              <a:gd name="connsiteX4-299" fmla="*/ 12211050 w 12211050"/>
              <a:gd name="connsiteY4-300" fmla="*/ 1627885 h 3435583"/>
              <a:gd name="connsiteX5-301" fmla="*/ 12211050 w 12211050"/>
              <a:gd name="connsiteY5-302" fmla="*/ 3435583 h 3435583"/>
              <a:gd name="connsiteX6-303" fmla="*/ 37711 w 12211050"/>
              <a:gd name="connsiteY6-304" fmla="*/ 2763779 h 3435583"/>
              <a:gd name="connsiteX7-305" fmla="*/ 0 w 12211050"/>
              <a:gd name="connsiteY7-306" fmla="*/ 465835 h 3435583"/>
              <a:gd name="connsiteX0-307" fmla="*/ 0 w 12211050"/>
              <a:gd name="connsiteY0-308" fmla="*/ 465835 h 3435583"/>
              <a:gd name="connsiteX1-309" fmla="*/ 2762250 w 12211050"/>
              <a:gd name="connsiteY1-310" fmla="*/ 254233 h 3435583"/>
              <a:gd name="connsiteX2-311" fmla="*/ 5886450 w 12211050"/>
              <a:gd name="connsiteY2-312" fmla="*/ 1587734 h 3435583"/>
              <a:gd name="connsiteX3-313" fmla="*/ 10096500 w 12211050"/>
              <a:gd name="connsiteY3-314" fmla="*/ 692383 h 3435583"/>
              <a:gd name="connsiteX4-315" fmla="*/ 12211050 w 12211050"/>
              <a:gd name="connsiteY4-316" fmla="*/ 1627885 h 3435583"/>
              <a:gd name="connsiteX5-317" fmla="*/ 12211050 w 12211050"/>
              <a:gd name="connsiteY5-318" fmla="*/ 3435583 h 3435583"/>
              <a:gd name="connsiteX6-319" fmla="*/ 19050 w 12211050"/>
              <a:gd name="connsiteY6-320" fmla="*/ 2763779 h 3435583"/>
              <a:gd name="connsiteX7-321" fmla="*/ 0 w 12211050"/>
              <a:gd name="connsiteY7-322" fmla="*/ 465835 h 3435583"/>
              <a:gd name="connsiteX0-323" fmla="*/ 0 w 12211050"/>
              <a:gd name="connsiteY0-324" fmla="*/ 465835 h 2782440"/>
              <a:gd name="connsiteX1-325" fmla="*/ 2762250 w 12211050"/>
              <a:gd name="connsiteY1-326" fmla="*/ 254233 h 2782440"/>
              <a:gd name="connsiteX2-327" fmla="*/ 5886450 w 12211050"/>
              <a:gd name="connsiteY2-328" fmla="*/ 1587734 h 2782440"/>
              <a:gd name="connsiteX3-329" fmla="*/ 10096500 w 12211050"/>
              <a:gd name="connsiteY3-330" fmla="*/ 692383 h 2782440"/>
              <a:gd name="connsiteX4-331" fmla="*/ 12211050 w 12211050"/>
              <a:gd name="connsiteY4-332" fmla="*/ 1627885 h 2782440"/>
              <a:gd name="connsiteX5-333" fmla="*/ 12192389 w 12211050"/>
              <a:gd name="connsiteY5-334" fmla="*/ 2782440 h 2782440"/>
              <a:gd name="connsiteX6-335" fmla="*/ 19050 w 12211050"/>
              <a:gd name="connsiteY6-336" fmla="*/ 2763779 h 2782440"/>
              <a:gd name="connsiteX7-337" fmla="*/ 0 w 12211050"/>
              <a:gd name="connsiteY7-338" fmla="*/ 465835 h 2782440"/>
              <a:gd name="connsiteX0-339" fmla="*/ 0 w 12211050"/>
              <a:gd name="connsiteY0-340" fmla="*/ 465835 h 2801101"/>
              <a:gd name="connsiteX1-341" fmla="*/ 2762250 w 12211050"/>
              <a:gd name="connsiteY1-342" fmla="*/ 254233 h 2801101"/>
              <a:gd name="connsiteX2-343" fmla="*/ 5886450 w 12211050"/>
              <a:gd name="connsiteY2-344" fmla="*/ 1587734 h 2801101"/>
              <a:gd name="connsiteX3-345" fmla="*/ 10096500 w 12211050"/>
              <a:gd name="connsiteY3-346" fmla="*/ 692383 h 2801101"/>
              <a:gd name="connsiteX4-347" fmla="*/ 12211050 w 12211050"/>
              <a:gd name="connsiteY4-348" fmla="*/ 1627885 h 2801101"/>
              <a:gd name="connsiteX5-349" fmla="*/ 12211050 w 12211050"/>
              <a:gd name="connsiteY5-350" fmla="*/ 2801101 h 2801101"/>
              <a:gd name="connsiteX6-351" fmla="*/ 19050 w 12211050"/>
              <a:gd name="connsiteY6-352" fmla="*/ 2763779 h 2801101"/>
              <a:gd name="connsiteX7-353" fmla="*/ 0 w 12211050"/>
              <a:gd name="connsiteY7-354" fmla="*/ 465835 h 28011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65" y="connsiteY7-66"/>
              </a:cxn>
            </a:cxnLst>
            <a:rect l="l" t="t" r="r" b="b"/>
            <a:pathLst>
              <a:path w="12211050" h="2801101">
                <a:moveTo>
                  <a:pt x="0" y="465835"/>
                </a:moveTo>
                <a:cubicBezTo>
                  <a:pt x="457200" y="-64390"/>
                  <a:pt x="1793875" y="-151825"/>
                  <a:pt x="2762250" y="254233"/>
                </a:cubicBezTo>
                <a:cubicBezTo>
                  <a:pt x="3730625" y="660291"/>
                  <a:pt x="4664075" y="1514709"/>
                  <a:pt x="5886450" y="1587734"/>
                </a:cubicBezTo>
                <a:cubicBezTo>
                  <a:pt x="7108825" y="1660759"/>
                  <a:pt x="9029700" y="590099"/>
                  <a:pt x="10096500" y="692383"/>
                </a:cubicBezTo>
                <a:cubicBezTo>
                  <a:pt x="11163300" y="794667"/>
                  <a:pt x="11506200" y="1316051"/>
                  <a:pt x="12211050" y="1627885"/>
                </a:cubicBezTo>
                <a:lnTo>
                  <a:pt x="12211050" y="2801101"/>
                </a:lnTo>
                <a:lnTo>
                  <a:pt x="19050" y="2763779"/>
                </a:lnTo>
                <a:cubicBezTo>
                  <a:pt x="12700" y="1773863"/>
                  <a:pt x="6350" y="1455751"/>
                  <a:pt x="0" y="465835"/>
                </a:cubicBezTo>
                <a:close/>
              </a:path>
            </a:pathLst>
          </a:custGeom>
          <a:solidFill>
            <a:schemeClr val="bg1">
              <a:alpha val="49000"/>
            </a:schemeClr>
          </a:solidFill>
          <a:ln>
            <a:noFill/>
          </a:ln>
          <a:effectLst>
            <a:outerShdw blurRad="50800" dist="38100" dir="16200000"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7" name="Rectangle 5"/>
          <p:cNvSpPr/>
          <p:nvPr userDrawn="1"/>
        </p:nvSpPr>
        <p:spPr>
          <a:xfrm>
            <a:off x="-2090" y="2898287"/>
            <a:ext cx="9160377" cy="2251850"/>
          </a:xfrm>
          <a:custGeom>
            <a:avLst/>
            <a:gdLst>
              <a:gd name="connsiteX0" fmla="*/ 0 w 12192000"/>
              <a:gd name="connsiteY0" fmla="*/ 0 h 1807698"/>
              <a:gd name="connsiteX1" fmla="*/ 12192000 w 12192000"/>
              <a:gd name="connsiteY1" fmla="*/ 0 h 1807698"/>
              <a:gd name="connsiteX2" fmla="*/ 12192000 w 12192000"/>
              <a:gd name="connsiteY2" fmla="*/ 1807698 h 1807698"/>
              <a:gd name="connsiteX3" fmla="*/ 0 w 12192000"/>
              <a:gd name="connsiteY3" fmla="*/ 1807698 h 1807698"/>
              <a:gd name="connsiteX4" fmla="*/ 0 w 12192000"/>
              <a:gd name="connsiteY4" fmla="*/ 0 h 1807698"/>
              <a:gd name="connsiteX0-1" fmla="*/ 0 w 12192000"/>
              <a:gd name="connsiteY0-2" fmla="*/ 459252 h 2266950"/>
              <a:gd name="connsiteX1-3" fmla="*/ 2476500 w 12192000"/>
              <a:gd name="connsiteY1-4" fmla="*/ 0 h 2266950"/>
              <a:gd name="connsiteX2-5" fmla="*/ 12192000 w 12192000"/>
              <a:gd name="connsiteY2-6" fmla="*/ 459252 h 2266950"/>
              <a:gd name="connsiteX3-7" fmla="*/ 12192000 w 12192000"/>
              <a:gd name="connsiteY3-8" fmla="*/ 2266950 h 2266950"/>
              <a:gd name="connsiteX4-9" fmla="*/ 0 w 12192000"/>
              <a:gd name="connsiteY4-10" fmla="*/ 2266950 h 2266950"/>
              <a:gd name="connsiteX5" fmla="*/ 0 w 12192000"/>
              <a:gd name="connsiteY5" fmla="*/ 459252 h 2266950"/>
              <a:gd name="connsiteX0-11" fmla="*/ 0 w 12192000"/>
              <a:gd name="connsiteY0-12" fmla="*/ 459252 h 2266950"/>
              <a:gd name="connsiteX1-13" fmla="*/ 2476500 w 12192000"/>
              <a:gd name="connsiteY1-14" fmla="*/ 0 h 2266950"/>
              <a:gd name="connsiteX2-15" fmla="*/ 8572500 w 12192000"/>
              <a:gd name="connsiteY2-16" fmla="*/ 742950 h 2266950"/>
              <a:gd name="connsiteX3-17" fmla="*/ 12192000 w 12192000"/>
              <a:gd name="connsiteY3-18" fmla="*/ 459252 h 2266950"/>
              <a:gd name="connsiteX4-19" fmla="*/ 12192000 w 12192000"/>
              <a:gd name="connsiteY4-20" fmla="*/ 2266950 h 2266950"/>
              <a:gd name="connsiteX5-21" fmla="*/ 0 w 12192000"/>
              <a:gd name="connsiteY5-22" fmla="*/ 2266950 h 2266950"/>
              <a:gd name="connsiteX6" fmla="*/ 0 w 12192000"/>
              <a:gd name="connsiteY6" fmla="*/ 459252 h 2266950"/>
              <a:gd name="connsiteX0-23" fmla="*/ 0 w 12192000"/>
              <a:gd name="connsiteY0-24" fmla="*/ 944843 h 2752541"/>
              <a:gd name="connsiteX1-25" fmla="*/ 2476500 w 12192000"/>
              <a:gd name="connsiteY1-26" fmla="*/ 485591 h 2752541"/>
              <a:gd name="connsiteX2-27" fmla="*/ 10077450 w 12192000"/>
              <a:gd name="connsiteY2-28" fmla="*/ 9341 h 2752541"/>
              <a:gd name="connsiteX3-29" fmla="*/ 12192000 w 12192000"/>
              <a:gd name="connsiteY3-30" fmla="*/ 944843 h 2752541"/>
              <a:gd name="connsiteX4-31" fmla="*/ 12192000 w 12192000"/>
              <a:gd name="connsiteY4-32" fmla="*/ 2752541 h 2752541"/>
              <a:gd name="connsiteX5-33" fmla="*/ 0 w 12192000"/>
              <a:gd name="connsiteY5-34" fmla="*/ 2752541 h 2752541"/>
              <a:gd name="connsiteX6-35" fmla="*/ 0 w 12192000"/>
              <a:gd name="connsiteY6-36" fmla="*/ 944843 h 2752541"/>
              <a:gd name="connsiteX0-37" fmla="*/ 0 w 12192000"/>
              <a:gd name="connsiteY0-38" fmla="*/ 941882 h 2749580"/>
              <a:gd name="connsiteX1-39" fmla="*/ 2476500 w 12192000"/>
              <a:gd name="connsiteY1-40" fmla="*/ 482630 h 2749580"/>
              <a:gd name="connsiteX2-41" fmla="*/ 5829300 w 12192000"/>
              <a:gd name="connsiteY2-42" fmla="*/ 1282731 h 2749580"/>
              <a:gd name="connsiteX3-43" fmla="*/ 10077450 w 12192000"/>
              <a:gd name="connsiteY3-44" fmla="*/ 6380 h 2749580"/>
              <a:gd name="connsiteX4-45" fmla="*/ 12192000 w 12192000"/>
              <a:gd name="connsiteY4-46" fmla="*/ 941882 h 2749580"/>
              <a:gd name="connsiteX5-47" fmla="*/ 12192000 w 12192000"/>
              <a:gd name="connsiteY5-48" fmla="*/ 2749580 h 2749580"/>
              <a:gd name="connsiteX6-49" fmla="*/ 0 w 12192000"/>
              <a:gd name="connsiteY6-50" fmla="*/ 2749580 h 2749580"/>
              <a:gd name="connsiteX7" fmla="*/ 0 w 12192000"/>
              <a:gd name="connsiteY7" fmla="*/ 941882 h 2749580"/>
              <a:gd name="connsiteX0-51" fmla="*/ 0 w 12211050"/>
              <a:gd name="connsiteY0-52" fmla="*/ 51 h 2969799"/>
              <a:gd name="connsiteX1-53" fmla="*/ 2495550 w 12211050"/>
              <a:gd name="connsiteY1-54" fmla="*/ 702849 h 2969799"/>
              <a:gd name="connsiteX2-55" fmla="*/ 5848350 w 12211050"/>
              <a:gd name="connsiteY2-56" fmla="*/ 1502950 h 2969799"/>
              <a:gd name="connsiteX3-57" fmla="*/ 10096500 w 12211050"/>
              <a:gd name="connsiteY3-58" fmla="*/ 226599 h 2969799"/>
              <a:gd name="connsiteX4-59" fmla="*/ 12211050 w 12211050"/>
              <a:gd name="connsiteY4-60" fmla="*/ 1162101 h 2969799"/>
              <a:gd name="connsiteX5-61" fmla="*/ 12211050 w 12211050"/>
              <a:gd name="connsiteY5-62" fmla="*/ 2969799 h 2969799"/>
              <a:gd name="connsiteX6-63" fmla="*/ 19050 w 12211050"/>
              <a:gd name="connsiteY6-64" fmla="*/ 2969799 h 2969799"/>
              <a:gd name="connsiteX7-65" fmla="*/ 0 w 12211050"/>
              <a:gd name="connsiteY7-66" fmla="*/ 51 h 2969799"/>
              <a:gd name="connsiteX0-67" fmla="*/ 0 w 12211050"/>
              <a:gd name="connsiteY0-68" fmla="*/ 216058 h 3185806"/>
              <a:gd name="connsiteX1-69" fmla="*/ 2762250 w 12211050"/>
              <a:gd name="connsiteY1-70" fmla="*/ 4456 h 3185806"/>
              <a:gd name="connsiteX2-71" fmla="*/ 5848350 w 12211050"/>
              <a:gd name="connsiteY2-72" fmla="*/ 1718957 h 3185806"/>
              <a:gd name="connsiteX3-73" fmla="*/ 10096500 w 12211050"/>
              <a:gd name="connsiteY3-74" fmla="*/ 442606 h 3185806"/>
              <a:gd name="connsiteX4-75" fmla="*/ 12211050 w 12211050"/>
              <a:gd name="connsiteY4-76" fmla="*/ 1378108 h 3185806"/>
              <a:gd name="connsiteX5-77" fmla="*/ 12211050 w 12211050"/>
              <a:gd name="connsiteY5-78" fmla="*/ 3185806 h 3185806"/>
              <a:gd name="connsiteX6-79" fmla="*/ 19050 w 12211050"/>
              <a:gd name="connsiteY6-80" fmla="*/ 3185806 h 3185806"/>
              <a:gd name="connsiteX7-81" fmla="*/ 0 w 12211050"/>
              <a:gd name="connsiteY7-82" fmla="*/ 216058 h 3185806"/>
              <a:gd name="connsiteX0-83" fmla="*/ 0 w 12211050"/>
              <a:gd name="connsiteY0-84" fmla="*/ 217124 h 3186872"/>
              <a:gd name="connsiteX1-85" fmla="*/ 2762250 w 12211050"/>
              <a:gd name="connsiteY1-86" fmla="*/ 5522 h 3186872"/>
              <a:gd name="connsiteX2-87" fmla="*/ 5886450 w 12211050"/>
              <a:gd name="connsiteY2-88" fmla="*/ 1339023 h 3186872"/>
              <a:gd name="connsiteX3-89" fmla="*/ 10096500 w 12211050"/>
              <a:gd name="connsiteY3-90" fmla="*/ 443672 h 3186872"/>
              <a:gd name="connsiteX4-91" fmla="*/ 12211050 w 12211050"/>
              <a:gd name="connsiteY4-92" fmla="*/ 1379174 h 3186872"/>
              <a:gd name="connsiteX5-93" fmla="*/ 12211050 w 12211050"/>
              <a:gd name="connsiteY5-94" fmla="*/ 3186872 h 3186872"/>
              <a:gd name="connsiteX6-95" fmla="*/ 19050 w 12211050"/>
              <a:gd name="connsiteY6-96" fmla="*/ 3186872 h 3186872"/>
              <a:gd name="connsiteX7-97" fmla="*/ 0 w 12211050"/>
              <a:gd name="connsiteY7-98" fmla="*/ 217124 h 3186872"/>
              <a:gd name="connsiteX0-99" fmla="*/ 0 w 12211050"/>
              <a:gd name="connsiteY0-100" fmla="*/ 217124 h 3186872"/>
              <a:gd name="connsiteX1-101" fmla="*/ 2762250 w 12211050"/>
              <a:gd name="connsiteY1-102" fmla="*/ 5522 h 3186872"/>
              <a:gd name="connsiteX2-103" fmla="*/ 5886450 w 12211050"/>
              <a:gd name="connsiteY2-104" fmla="*/ 1339023 h 3186872"/>
              <a:gd name="connsiteX3-105" fmla="*/ 10096500 w 12211050"/>
              <a:gd name="connsiteY3-106" fmla="*/ 443672 h 3186872"/>
              <a:gd name="connsiteX4-107" fmla="*/ 12211050 w 12211050"/>
              <a:gd name="connsiteY4-108" fmla="*/ 1379174 h 3186872"/>
              <a:gd name="connsiteX5-109" fmla="*/ 12211050 w 12211050"/>
              <a:gd name="connsiteY5-110" fmla="*/ 3186872 h 3186872"/>
              <a:gd name="connsiteX6-111" fmla="*/ 19050 w 12211050"/>
              <a:gd name="connsiteY6-112" fmla="*/ 3186872 h 3186872"/>
              <a:gd name="connsiteX7-113" fmla="*/ 0 w 12211050"/>
              <a:gd name="connsiteY7-114" fmla="*/ 217124 h 3186872"/>
              <a:gd name="connsiteX0-115" fmla="*/ 0 w 12211050"/>
              <a:gd name="connsiteY0-116" fmla="*/ 217124 h 3186872"/>
              <a:gd name="connsiteX1-117" fmla="*/ 2762250 w 12211050"/>
              <a:gd name="connsiteY1-118" fmla="*/ 5522 h 3186872"/>
              <a:gd name="connsiteX2-119" fmla="*/ 5886450 w 12211050"/>
              <a:gd name="connsiteY2-120" fmla="*/ 1339023 h 3186872"/>
              <a:gd name="connsiteX3-121" fmla="*/ 10096500 w 12211050"/>
              <a:gd name="connsiteY3-122" fmla="*/ 443672 h 3186872"/>
              <a:gd name="connsiteX4-123" fmla="*/ 12211050 w 12211050"/>
              <a:gd name="connsiteY4-124" fmla="*/ 1379174 h 3186872"/>
              <a:gd name="connsiteX5-125" fmla="*/ 12211050 w 12211050"/>
              <a:gd name="connsiteY5-126" fmla="*/ 3186872 h 3186872"/>
              <a:gd name="connsiteX6-127" fmla="*/ 19050 w 12211050"/>
              <a:gd name="connsiteY6-128" fmla="*/ 3186872 h 3186872"/>
              <a:gd name="connsiteX7-129" fmla="*/ 0 w 12211050"/>
              <a:gd name="connsiteY7-130" fmla="*/ 217124 h 3186872"/>
              <a:gd name="connsiteX0-131" fmla="*/ 0 w 12211050"/>
              <a:gd name="connsiteY0-132" fmla="*/ 217124 h 3186872"/>
              <a:gd name="connsiteX1-133" fmla="*/ 2762250 w 12211050"/>
              <a:gd name="connsiteY1-134" fmla="*/ 5522 h 3186872"/>
              <a:gd name="connsiteX2-135" fmla="*/ 5886450 w 12211050"/>
              <a:gd name="connsiteY2-136" fmla="*/ 1339023 h 3186872"/>
              <a:gd name="connsiteX3-137" fmla="*/ 10096500 w 12211050"/>
              <a:gd name="connsiteY3-138" fmla="*/ 443672 h 3186872"/>
              <a:gd name="connsiteX4-139" fmla="*/ 12211050 w 12211050"/>
              <a:gd name="connsiteY4-140" fmla="*/ 1379174 h 3186872"/>
              <a:gd name="connsiteX5-141" fmla="*/ 12211050 w 12211050"/>
              <a:gd name="connsiteY5-142" fmla="*/ 3186872 h 3186872"/>
              <a:gd name="connsiteX6-143" fmla="*/ 19050 w 12211050"/>
              <a:gd name="connsiteY6-144" fmla="*/ 3186872 h 3186872"/>
              <a:gd name="connsiteX7-145" fmla="*/ 0 w 12211050"/>
              <a:gd name="connsiteY7-146" fmla="*/ 217124 h 3186872"/>
              <a:gd name="connsiteX0-147" fmla="*/ 0 w 12211050"/>
              <a:gd name="connsiteY0-148" fmla="*/ 217124 h 3186872"/>
              <a:gd name="connsiteX1-149" fmla="*/ 2762250 w 12211050"/>
              <a:gd name="connsiteY1-150" fmla="*/ 5522 h 3186872"/>
              <a:gd name="connsiteX2-151" fmla="*/ 5886450 w 12211050"/>
              <a:gd name="connsiteY2-152" fmla="*/ 1339023 h 3186872"/>
              <a:gd name="connsiteX3-153" fmla="*/ 10096500 w 12211050"/>
              <a:gd name="connsiteY3-154" fmla="*/ 443672 h 3186872"/>
              <a:gd name="connsiteX4-155" fmla="*/ 12211050 w 12211050"/>
              <a:gd name="connsiteY4-156" fmla="*/ 1379174 h 3186872"/>
              <a:gd name="connsiteX5-157" fmla="*/ 12211050 w 12211050"/>
              <a:gd name="connsiteY5-158" fmla="*/ 3186872 h 3186872"/>
              <a:gd name="connsiteX6-159" fmla="*/ 19050 w 12211050"/>
              <a:gd name="connsiteY6-160" fmla="*/ 3186872 h 3186872"/>
              <a:gd name="connsiteX7-161" fmla="*/ 0 w 12211050"/>
              <a:gd name="connsiteY7-162" fmla="*/ 217124 h 3186872"/>
              <a:gd name="connsiteX0-163" fmla="*/ 0 w 12211050"/>
              <a:gd name="connsiteY0-164" fmla="*/ 218035 h 3187783"/>
              <a:gd name="connsiteX1-165" fmla="*/ 2762250 w 12211050"/>
              <a:gd name="connsiteY1-166" fmla="*/ 6433 h 3187783"/>
              <a:gd name="connsiteX2-167" fmla="*/ 5886450 w 12211050"/>
              <a:gd name="connsiteY2-168" fmla="*/ 1339934 h 3187783"/>
              <a:gd name="connsiteX3-169" fmla="*/ 10096500 w 12211050"/>
              <a:gd name="connsiteY3-170" fmla="*/ 444583 h 3187783"/>
              <a:gd name="connsiteX4-171" fmla="*/ 12211050 w 12211050"/>
              <a:gd name="connsiteY4-172" fmla="*/ 1380085 h 3187783"/>
              <a:gd name="connsiteX5-173" fmla="*/ 12211050 w 12211050"/>
              <a:gd name="connsiteY5-174" fmla="*/ 3187783 h 3187783"/>
              <a:gd name="connsiteX6-175" fmla="*/ 19050 w 12211050"/>
              <a:gd name="connsiteY6-176" fmla="*/ 3187783 h 3187783"/>
              <a:gd name="connsiteX7-177" fmla="*/ 0 w 12211050"/>
              <a:gd name="connsiteY7-178" fmla="*/ 218035 h 3187783"/>
              <a:gd name="connsiteX0-179" fmla="*/ 0 w 12211050"/>
              <a:gd name="connsiteY0-180" fmla="*/ 217623 h 3187371"/>
              <a:gd name="connsiteX1-181" fmla="*/ 2762250 w 12211050"/>
              <a:gd name="connsiteY1-182" fmla="*/ 6021 h 3187371"/>
              <a:gd name="connsiteX2-183" fmla="*/ 5886450 w 12211050"/>
              <a:gd name="connsiteY2-184" fmla="*/ 1339522 h 3187371"/>
              <a:gd name="connsiteX3-185" fmla="*/ 10096500 w 12211050"/>
              <a:gd name="connsiteY3-186" fmla="*/ 444171 h 3187371"/>
              <a:gd name="connsiteX4-187" fmla="*/ 12211050 w 12211050"/>
              <a:gd name="connsiteY4-188" fmla="*/ 1379673 h 3187371"/>
              <a:gd name="connsiteX5-189" fmla="*/ 12211050 w 12211050"/>
              <a:gd name="connsiteY5-190" fmla="*/ 3187371 h 3187371"/>
              <a:gd name="connsiteX6-191" fmla="*/ 19050 w 12211050"/>
              <a:gd name="connsiteY6-192" fmla="*/ 3187371 h 3187371"/>
              <a:gd name="connsiteX7-193" fmla="*/ 0 w 12211050"/>
              <a:gd name="connsiteY7-194" fmla="*/ 217623 h 3187371"/>
              <a:gd name="connsiteX0-195" fmla="*/ 0 w 12211050"/>
              <a:gd name="connsiteY0-196" fmla="*/ 217700 h 3187448"/>
              <a:gd name="connsiteX1-197" fmla="*/ 2762250 w 12211050"/>
              <a:gd name="connsiteY1-198" fmla="*/ 6098 h 3187448"/>
              <a:gd name="connsiteX2-199" fmla="*/ 5886450 w 12211050"/>
              <a:gd name="connsiteY2-200" fmla="*/ 1339599 h 3187448"/>
              <a:gd name="connsiteX3-201" fmla="*/ 10096500 w 12211050"/>
              <a:gd name="connsiteY3-202" fmla="*/ 444248 h 3187448"/>
              <a:gd name="connsiteX4-203" fmla="*/ 12211050 w 12211050"/>
              <a:gd name="connsiteY4-204" fmla="*/ 1379750 h 3187448"/>
              <a:gd name="connsiteX5-205" fmla="*/ 12211050 w 12211050"/>
              <a:gd name="connsiteY5-206" fmla="*/ 3187448 h 3187448"/>
              <a:gd name="connsiteX6-207" fmla="*/ 19050 w 12211050"/>
              <a:gd name="connsiteY6-208" fmla="*/ 3187448 h 3187448"/>
              <a:gd name="connsiteX7-209" fmla="*/ 0 w 12211050"/>
              <a:gd name="connsiteY7-210" fmla="*/ 217700 h 3187448"/>
              <a:gd name="connsiteX0-211" fmla="*/ 0 w 12211050"/>
              <a:gd name="connsiteY0-212" fmla="*/ 272375 h 3242123"/>
              <a:gd name="connsiteX1-213" fmla="*/ 2762250 w 12211050"/>
              <a:gd name="connsiteY1-214" fmla="*/ 60773 h 3242123"/>
              <a:gd name="connsiteX2-215" fmla="*/ 5886450 w 12211050"/>
              <a:gd name="connsiteY2-216" fmla="*/ 1394274 h 3242123"/>
              <a:gd name="connsiteX3-217" fmla="*/ 10096500 w 12211050"/>
              <a:gd name="connsiteY3-218" fmla="*/ 498923 h 3242123"/>
              <a:gd name="connsiteX4-219" fmla="*/ 12211050 w 12211050"/>
              <a:gd name="connsiteY4-220" fmla="*/ 1434425 h 3242123"/>
              <a:gd name="connsiteX5-221" fmla="*/ 12211050 w 12211050"/>
              <a:gd name="connsiteY5-222" fmla="*/ 3242123 h 3242123"/>
              <a:gd name="connsiteX6-223" fmla="*/ 19050 w 12211050"/>
              <a:gd name="connsiteY6-224" fmla="*/ 3242123 h 3242123"/>
              <a:gd name="connsiteX7-225" fmla="*/ 0 w 12211050"/>
              <a:gd name="connsiteY7-226" fmla="*/ 272375 h 3242123"/>
              <a:gd name="connsiteX0-227" fmla="*/ 0 w 12211050"/>
              <a:gd name="connsiteY0-228" fmla="*/ 465835 h 3435583"/>
              <a:gd name="connsiteX1-229" fmla="*/ 2762250 w 12211050"/>
              <a:gd name="connsiteY1-230" fmla="*/ 254233 h 3435583"/>
              <a:gd name="connsiteX2-231" fmla="*/ 5886450 w 12211050"/>
              <a:gd name="connsiteY2-232" fmla="*/ 1587734 h 3435583"/>
              <a:gd name="connsiteX3-233" fmla="*/ 10096500 w 12211050"/>
              <a:gd name="connsiteY3-234" fmla="*/ 692383 h 3435583"/>
              <a:gd name="connsiteX4-235" fmla="*/ 12211050 w 12211050"/>
              <a:gd name="connsiteY4-236" fmla="*/ 1627885 h 3435583"/>
              <a:gd name="connsiteX5-237" fmla="*/ 12211050 w 12211050"/>
              <a:gd name="connsiteY5-238" fmla="*/ 3435583 h 3435583"/>
              <a:gd name="connsiteX6-239" fmla="*/ 19050 w 12211050"/>
              <a:gd name="connsiteY6-240" fmla="*/ 3435583 h 3435583"/>
              <a:gd name="connsiteX7-241" fmla="*/ 0 w 12211050"/>
              <a:gd name="connsiteY7-242" fmla="*/ 465835 h 3435583"/>
              <a:gd name="connsiteX0-243" fmla="*/ 0 w 12211050"/>
              <a:gd name="connsiteY0-244" fmla="*/ 887167 h 3190165"/>
              <a:gd name="connsiteX1-245" fmla="*/ 2762250 w 12211050"/>
              <a:gd name="connsiteY1-246" fmla="*/ 8815 h 3190165"/>
              <a:gd name="connsiteX2-247" fmla="*/ 5886450 w 12211050"/>
              <a:gd name="connsiteY2-248" fmla="*/ 1342316 h 3190165"/>
              <a:gd name="connsiteX3-249" fmla="*/ 10096500 w 12211050"/>
              <a:gd name="connsiteY3-250" fmla="*/ 446965 h 3190165"/>
              <a:gd name="connsiteX4-251" fmla="*/ 12211050 w 12211050"/>
              <a:gd name="connsiteY4-252" fmla="*/ 1382467 h 3190165"/>
              <a:gd name="connsiteX5-253" fmla="*/ 12211050 w 12211050"/>
              <a:gd name="connsiteY5-254" fmla="*/ 3190165 h 3190165"/>
              <a:gd name="connsiteX6-255" fmla="*/ 19050 w 12211050"/>
              <a:gd name="connsiteY6-256" fmla="*/ 3190165 h 3190165"/>
              <a:gd name="connsiteX7-257" fmla="*/ 0 w 12211050"/>
              <a:gd name="connsiteY7-258" fmla="*/ 887167 h 3190165"/>
              <a:gd name="connsiteX0-259" fmla="*/ 0 w 12211050"/>
              <a:gd name="connsiteY0-260" fmla="*/ 449482 h 2752480"/>
              <a:gd name="connsiteX1-261" fmla="*/ 2800350 w 12211050"/>
              <a:gd name="connsiteY1-262" fmla="*/ 1361830 h 2752480"/>
              <a:gd name="connsiteX2-263" fmla="*/ 5886450 w 12211050"/>
              <a:gd name="connsiteY2-264" fmla="*/ 904631 h 2752480"/>
              <a:gd name="connsiteX3-265" fmla="*/ 10096500 w 12211050"/>
              <a:gd name="connsiteY3-266" fmla="*/ 9280 h 2752480"/>
              <a:gd name="connsiteX4-267" fmla="*/ 12211050 w 12211050"/>
              <a:gd name="connsiteY4-268" fmla="*/ 944782 h 2752480"/>
              <a:gd name="connsiteX5-269" fmla="*/ 12211050 w 12211050"/>
              <a:gd name="connsiteY5-270" fmla="*/ 2752480 h 2752480"/>
              <a:gd name="connsiteX6-271" fmla="*/ 19050 w 12211050"/>
              <a:gd name="connsiteY6-272" fmla="*/ 2752480 h 2752480"/>
              <a:gd name="connsiteX7-273" fmla="*/ 0 w 12211050"/>
              <a:gd name="connsiteY7-274" fmla="*/ 449482 h 2752480"/>
              <a:gd name="connsiteX0-275" fmla="*/ 0 w 12211050"/>
              <a:gd name="connsiteY0-276" fmla="*/ 458004 h 2761002"/>
              <a:gd name="connsiteX1-277" fmla="*/ 2800350 w 12211050"/>
              <a:gd name="connsiteY1-278" fmla="*/ 1370352 h 2761002"/>
              <a:gd name="connsiteX2-279" fmla="*/ 5848350 w 12211050"/>
              <a:gd name="connsiteY2-280" fmla="*/ 417853 h 2761002"/>
              <a:gd name="connsiteX3-281" fmla="*/ 10096500 w 12211050"/>
              <a:gd name="connsiteY3-282" fmla="*/ 17802 h 2761002"/>
              <a:gd name="connsiteX4-283" fmla="*/ 12211050 w 12211050"/>
              <a:gd name="connsiteY4-284" fmla="*/ 953304 h 2761002"/>
              <a:gd name="connsiteX5-285" fmla="*/ 12211050 w 12211050"/>
              <a:gd name="connsiteY5-286" fmla="*/ 2761002 h 2761002"/>
              <a:gd name="connsiteX6-287" fmla="*/ 19050 w 12211050"/>
              <a:gd name="connsiteY6-288" fmla="*/ 2761002 h 2761002"/>
              <a:gd name="connsiteX7-289" fmla="*/ 0 w 12211050"/>
              <a:gd name="connsiteY7-290" fmla="*/ 458004 h 2761002"/>
              <a:gd name="connsiteX0-291" fmla="*/ 0 w 12211050"/>
              <a:gd name="connsiteY0-292" fmla="*/ 116677 h 2419675"/>
              <a:gd name="connsiteX1-293" fmla="*/ 2800350 w 12211050"/>
              <a:gd name="connsiteY1-294" fmla="*/ 1029025 h 2419675"/>
              <a:gd name="connsiteX2-295" fmla="*/ 5848350 w 12211050"/>
              <a:gd name="connsiteY2-296" fmla="*/ 76526 h 2419675"/>
              <a:gd name="connsiteX3-297" fmla="*/ 10287000 w 12211050"/>
              <a:gd name="connsiteY3-298" fmla="*/ 857575 h 2419675"/>
              <a:gd name="connsiteX4-299" fmla="*/ 12211050 w 12211050"/>
              <a:gd name="connsiteY4-300" fmla="*/ 611977 h 2419675"/>
              <a:gd name="connsiteX5-301" fmla="*/ 12211050 w 12211050"/>
              <a:gd name="connsiteY5-302" fmla="*/ 2419675 h 2419675"/>
              <a:gd name="connsiteX6-303" fmla="*/ 19050 w 12211050"/>
              <a:gd name="connsiteY6-304" fmla="*/ 2419675 h 2419675"/>
              <a:gd name="connsiteX7-305" fmla="*/ 0 w 12211050"/>
              <a:gd name="connsiteY7-306" fmla="*/ 116677 h 2419675"/>
              <a:gd name="connsiteX0-307" fmla="*/ 0 w 12211050"/>
              <a:gd name="connsiteY0-308" fmla="*/ 116677 h 2419675"/>
              <a:gd name="connsiteX1-309" fmla="*/ 2800350 w 12211050"/>
              <a:gd name="connsiteY1-310" fmla="*/ 1029025 h 2419675"/>
              <a:gd name="connsiteX2-311" fmla="*/ 5848350 w 12211050"/>
              <a:gd name="connsiteY2-312" fmla="*/ 76526 h 2419675"/>
              <a:gd name="connsiteX3-313" fmla="*/ 10287000 w 12211050"/>
              <a:gd name="connsiteY3-314" fmla="*/ 857575 h 2419675"/>
              <a:gd name="connsiteX4-315" fmla="*/ 12211050 w 12211050"/>
              <a:gd name="connsiteY4-316" fmla="*/ 611977 h 2419675"/>
              <a:gd name="connsiteX5-317" fmla="*/ 12211050 w 12211050"/>
              <a:gd name="connsiteY5-318" fmla="*/ 2419675 h 2419675"/>
              <a:gd name="connsiteX6-319" fmla="*/ 19050 w 12211050"/>
              <a:gd name="connsiteY6-320" fmla="*/ 2419675 h 2419675"/>
              <a:gd name="connsiteX7-321" fmla="*/ 0 w 12211050"/>
              <a:gd name="connsiteY7-322" fmla="*/ 116677 h 2419675"/>
              <a:gd name="connsiteX0-323" fmla="*/ 0 w 12211050"/>
              <a:gd name="connsiteY0-324" fmla="*/ 116677 h 2419675"/>
              <a:gd name="connsiteX1-325" fmla="*/ 2800350 w 12211050"/>
              <a:gd name="connsiteY1-326" fmla="*/ 1029025 h 2419675"/>
              <a:gd name="connsiteX2-327" fmla="*/ 5848350 w 12211050"/>
              <a:gd name="connsiteY2-328" fmla="*/ 76526 h 2419675"/>
              <a:gd name="connsiteX3-329" fmla="*/ 10287000 w 12211050"/>
              <a:gd name="connsiteY3-330" fmla="*/ 1009975 h 2419675"/>
              <a:gd name="connsiteX4-331" fmla="*/ 12211050 w 12211050"/>
              <a:gd name="connsiteY4-332" fmla="*/ 611977 h 2419675"/>
              <a:gd name="connsiteX5-333" fmla="*/ 12211050 w 12211050"/>
              <a:gd name="connsiteY5-334" fmla="*/ 2419675 h 2419675"/>
              <a:gd name="connsiteX6-335" fmla="*/ 19050 w 12211050"/>
              <a:gd name="connsiteY6-336" fmla="*/ 2419675 h 2419675"/>
              <a:gd name="connsiteX7-337" fmla="*/ 0 w 12211050"/>
              <a:gd name="connsiteY7-338" fmla="*/ 116677 h 2419675"/>
              <a:gd name="connsiteX0-339" fmla="*/ 0 w 12211050"/>
              <a:gd name="connsiteY0-340" fmla="*/ 116677 h 2419675"/>
              <a:gd name="connsiteX1-341" fmla="*/ 2800350 w 12211050"/>
              <a:gd name="connsiteY1-342" fmla="*/ 1029025 h 2419675"/>
              <a:gd name="connsiteX2-343" fmla="*/ 5848350 w 12211050"/>
              <a:gd name="connsiteY2-344" fmla="*/ 76526 h 2419675"/>
              <a:gd name="connsiteX3-345" fmla="*/ 10287000 w 12211050"/>
              <a:gd name="connsiteY3-346" fmla="*/ 1009975 h 2419675"/>
              <a:gd name="connsiteX4-347" fmla="*/ 12211050 w 12211050"/>
              <a:gd name="connsiteY4-348" fmla="*/ 611977 h 2419675"/>
              <a:gd name="connsiteX5-349" fmla="*/ 12211050 w 12211050"/>
              <a:gd name="connsiteY5-350" fmla="*/ 2419675 h 2419675"/>
              <a:gd name="connsiteX6-351" fmla="*/ 19050 w 12211050"/>
              <a:gd name="connsiteY6-352" fmla="*/ 2419675 h 2419675"/>
              <a:gd name="connsiteX7-353" fmla="*/ 0 w 12211050"/>
              <a:gd name="connsiteY7-354" fmla="*/ 116677 h 2419675"/>
              <a:gd name="connsiteX0-355" fmla="*/ 0 w 12211050"/>
              <a:gd name="connsiteY0-356" fmla="*/ 116677 h 2419675"/>
              <a:gd name="connsiteX1-357" fmla="*/ 2800350 w 12211050"/>
              <a:gd name="connsiteY1-358" fmla="*/ 1029025 h 2419675"/>
              <a:gd name="connsiteX2-359" fmla="*/ 5848350 w 12211050"/>
              <a:gd name="connsiteY2-360" fmla="*/ 76526 h 2419675"/>
              <a:gd name="connsiteX3-361" fmla="*/ 10287000 w 12211050"/>
              <a:gd name="connsiteY3-362" fmla="*/ 1009975 h 2419675"/>
              <a:gd name="connsiteX4-363" fmla="*/ 12211050 w 12211050"/>
              <a:gd name="connsiteY4-364" fmla="*/ 611977 h 2419675"/>
              <a:gd name="connsiteX5-365" fmla="*/ 12211050 w 12211050"/>
              <a:gd name="connsiteY5-366" fmla="*/ 2419675 h 2419675"/>
              <a:gd name="connsiteX6-367" fmla="*/ 19050 w 12211050"/>
              <a:gd name="connsiteY6-368" fmla="*/ 2419675 h 2419675"/>
              <a:gd name="connsiteX7-369" fmla="*/ 0 w 12211050"/>
              <a:gd name="connsiteY7-370" fmla="*/ 116677 h 2419675"/>
              <a:gd name="connsiteX0-371" fmla="*/ 0 w 12211050"/>
              <a:gd name="connsiteY0-372" fmla="*/ 258205 h 2561203"/>
              <a:gd name="connsiteX1-373" fmla="*/ 2800350 w 12211050"/>
              <a:gd name="connsiteY1-374" fmla="*/ 1170553 h 2561203"/>
              <a:gd name="connsiteX2-375" fmla="*/ 6134100 w 12211050"/>
              <a:gd name="connsiteY2-376" fmla="*/ 8504 h 2561203"/>
              <a:gd name="connsiteX3-377" fmla="*/ 10287000 w 12211050"/>
              <a:gd name="connsiteY3-378" fmla="*/ 1151503 h 2561203"/>
              <a:gd name="connsiteX4-379" fmla="*/ 12211050 w 12211050"/>
              <a:gd name="connsiteY4-380" fmla="*/ 753505 h 2561203"/>
              <a:gd name="connsiteX5-381" fmla="*/ 12211050 w 12211050"/>
              <a:gd name="connsiteY5-382" fmla="*/ 2561203 h 2561203"/>
              <a:gd name="connsiteX6-383" fmla="*/ 19050 w 12211050"/>
              <a:gd name="connsiteY6-384" fmla="*/ 2561203 h 2561203"/>
              <a:gd name="connsiteX7-385" fmla="*/ 0 w 12211050"/>
              <a:gd name="connsiteY7-386" fmla="*/ 258205 h 2561203"/>
              <a:gd name="connsiteX0-387" fmla="*/ 0 w 12211050"/>
              <a:gd name="connsiteY0-388" fmla="*/ 258205 h 2561203"/>
              <a:gd name="connsiteX1-389" fmla="*/ 2800350 w 12211050"/>
              <a:gd name="connsiteY1-390" fmla="*/ 1170553 h 2561203"/>
              <a:gd name="connsiteX2-391" fmla="*/ 6134100 w 12211050"/>
              <a:gd name="connsiteY2-392" fmla="*/ 8504 h 2561203"/>
              <a:gd name="connsiteX3-393" fmla="*/ 10287000 w 12211050"/>
              <a:gd name="connsiteY3-394" fmla="*/ 1151503 h 2561203"/>
              <a:gd name="connsiteX4-395" fmla="*/ 12211050 w 12211050"/>
              <a:gd name="connsiteY4-396" fmla="*/ 753505 h 2561203"/>
              <a:gd name="connsiteX5-397" fmla="*/ 12211050 w 12211050"/>
              <a:gd name="connsiteY5-398" fmla="*/ 2561203 h 2561203"/>
              <a:gd name="connsiteX6-399" fmla="*/ 19050 w 12211050"/>
              <a:gd name="connsiteY6-400" fmla="*/ 2561203 h 2561203"/>
              <a:gd name="connsiteX7-401" fmla="*/ 0 w 12211050"/>
              <a:gd name="connsiteY7-402" fmla="*/ 258205 h 2561203"/>
              <a:gd name="connsiteX0-403" fmla="*/ 0 w 12230100"/>
              <a:gd name="connsiteY0-404" fmla="*/ 257675 h 2560673"/>
              <a:gd name="connsiteX1-405" fmla="*/ 2800350 w 12230100"/>
              <a:gd name="connsiteY1-406" fmla="*/ 1170023 h 2560673"/>
              <a:gd name="connsiteX2-407" fmla="*/ 6134100 w 12230100"/>
              <a:gd name="connsiteY2-408" fmla="*/ 7974 h 2560673"/>
              <a:gd name="connsiteX3-409" fmla="*/ 10287000 w 12230100"/>
              <a:gd name="connsiteY3-410" fmla="*/ 1150973 h 2560673"/>
              <a:gd name="connsiteX4-411" fmla="*/ 12230100 w 12230100"/>
              <a:gd name="connsiteY4-412" fmla="*/ 257675 h 2560673"/>
              <a:gd name="connsiteX5-413" fmla="*/ 12211050 w 12230100"/>
              <a:gd name="connsiteY5-414" fmla="*/ 2560673 h 2560673"/>
              <a:gd name="connsiteX6-415" fmla="*/ 19050 w 12230100"/>
              <a:gd name="connsiteY6-416" fmla="*/ 2560673 h 2560673"/>
              <a:gd name="connsiteX7-417" fmla="*/ 0 w 12230100"/>
              <a:gd name="connsiteY7-418" fmla="*/ 257675 h 2560673"/>
              <a:gd name="connsiteX0-419" fmla="*/ 0 w 12230100"/>
              <a:gd name="connsiteY0-420" fmla="*/ 257433 h 2560431"/>
              <a:gd name="connsiteX1-421" fmla="*/ 2800350 w 12230100"/>
              <a:gd name="connsiteY1-422" fmla="*/ 1169781 h 2560431"/>
              <a:gd name="connsiteX2-423" fmla="*/ 6134100 w 12230100"/>
              <a:gd name="connsiteY2-424" fmla="*/ 7732 h 2560431"/>
              <a:gd name="connsiteX3-425" fmla="*/ 10287000 w 12230100"/>
              <a:gd name="connsiteY3-426" fmla="*/ 1150731 h 2560431"/>
              <a:gd name="connsiteX4-427" fmla="*/ 12230100 w 12230100"/>
              <a:gd name="connsiteY4-428" fmla="*/ 9783 h 2560431"/>
              <a:gd name="connsiteX5-429" fmla="*/ 12211050 w 12230100"/>
              <a:gd name="connsiteY5-430" fmla="*/ 2560431 h 2560431"/>
              <a:gd name="connsiteX6-431" fmla="*/ 19050 w 12230100"/>
              <a:gd name="connsiteY6-432" fmla="*/ 2560431 h 2560431"/>
              <a:gd name="connsiteX7-433" fmla="*/ 0 w 12230100"/>
              <a:gd name="connsiteY7-434" fmla="*/ 257433 h 2560431"/>
              <a:gd name="connsiteX0-435" fmla="*/ 0 w 12230100"/>
              <a:gd name="connsiteY0-436" fmla="*/ 257433 h 2560431"/>
              <a:gd name="connsiteX1-437" fmla="*/ 2800350 w 12230100"/>
              <a:gd name="connsiteY1-438" fmla="*/ 1169781 h 2560431"/>
              <a:gd name="connsiteX2-439" fmla="*/ 6134100 w 12230100"/>
              <a:gd name="connsiteY2-440" fmla="*/ 7732 h 2560431"/>
              <a:gd name="connsiteX3-441" fmla="*/ 10287000 w 12230100"/>
              <a:gd name="connsiteY3-442" fmla="*/ 1150731 h 2560431"/>
              <a:gd name="connsiteX4-443" fmla="*/ 12230100 w 12230100"/>
              <a:gd name="connsiteY4-444" fmla="*/ 9783 h 2560431"/>
              <a:gd name="connsiteX5-445" fmla="*/ 12211050 w 12230100"/>
              <a:gd name="connsiteY5-446" fmla="*/ 2560431 h 2560431"/>
              <a:gd name="connsiteX6-447" fmla="*/ 19050 w 12230100"/>
              <a:gd name="connsiteY6-448" fmla="*/ 2560431 h 2560431"/>
              <a:gd name="connsiteX7-449" fmla="*/ 0 w 12230100"/>
              <a:gd name="connsiteY7-450" fmla="*/ 257433 h 2560431"/>
              <a:gd name="connsiteX0-451" fmla="*/ 0 w 12230100"/>
              <a:gd name="connsiteY0-452" fmla="*/ 617958 h 2920956"/>
              <a:gd name="connsiteX1-453" fmla="*/ 2800350 w 12230100"/>
              <a:gd name="connsiteY1-454" fmla="*/ 1530306 h 2920956"/>
              <a:gd name="connsiteX2-455" fmla="*/ 7391400 w 12230100"/>
              <a:gd name="connsiteY2-456" fmla="*/ 6307 h 2920956"/>
              <a:gd name="connsiteX3-457" fmla="*/ 10287000 w 12230100"/>
              <a:gd name="connsiteY3-458" fmla="*/ 1511256 h 2920956"/>
              <a:gd name="connsiteX4-459" fmla="*/ 12230100 w 12230100"/>
              <a:gd name="connsiteY4-460" fmla="*/ 370308 h 2920956"/>
              <a:gd name="connsiteX5-461" fmla="*/ 12211050 w 12230100"/>
              <a:gd name="connsiteY5-462" fmla="*/ 2920956 h 2920956"/>
              <a:gd name="connsiteX6-463" fmla="*/ 19050 w 12230100"/>
              <a:gd name="connsiteY6-464" fmla="*/ 2920956 h 2920956"/>
              <a:gd name="connsiteX7-465" fmla="*/ 0 w 12230100"/>
              <a:gd name="connsiteY7-466" fmla="*/ 617958 h 2920956"/>
              <a:gd name="connsiteX0-467" fmla="*/ 0 w 12230100"/>
              <a:gd name="connsiteY0-468" fmla="*/ 612496 h 2915494"/>
              <a:gd name="connsiteX1-469" fmla="*/ 2800350 w 12230100"/>
              <a:gd name="connsiteY1-470" fmla="*/ 1524844 h 2915494"/>
              <a:gd name="connsiteX2-471" fmla="*/ 7391400 w 12230100"/>
              <a:gd name="connsiteY2-472" fmla="*/ 845 h 2915494"/>
              <a:gd name="connsiteX3-473" fmla="*/ 10287000 w 12230100"/>
              <a:gd name="connsiteY3-474" fmla="*/ 1505794 h 2915494"/>
              <a:gd name="connsiteX4-475" fmla="*/ 12230100 w 12230100"/>
              <a:gd name="connsiteY4-476" fmla="*/ 364846 h 2915494"/>
              <a:gd name="connsiteX5-477" fmla="*/ 12211050 w 12230100"/>
              <a:gd name="connsiteY5-478" fmla="*/ 2915494 h 2915494"/>
              <a:gd name="connsiteX6-479" fmla="*/ 19050 w 12230100"/>
              <a:gd name="connsiteY6-480" fmla="*/ 2915494 h 2915494"/>
              <a:gd name="connsiteX7-481" fmla="*/ 0 w 12230100"/>
              <a:gd name="connsiteY7-482" fmla="*/ 612496 h 2915494"/>
              <a:gd name="connsiteX0-483" fmla="*/ 0 w 12230100"/>
              <a:gd name="connsiteY0-484" fmla="*/ 611657 h 2914655"/>
              <a:gd name="connsiteX1-485" fmla="*/ 3962400 w 12230100"/>
              <a:gd name="connsiteY1-486" fmla="*/ 1485905 h 2914655"/>
              <a:gd name="connsiteX2-487" fmla="*/ 7391400 w 12230100"/>
              <a:gd name="connsiteY2-488" fmla="*/ 6 h 2914655"/>
              <a:gd name="connsiteX3-489" fmla="*/ 10287000 w 12230100"/>
              <a:gd name="connsiteY3-490" fmla="*/ 1504955 h 2914655"/>
              <a:gd name="connsiteX4-491" fmla="*/ 12230100 w 12230100"/>
              <a:gd name="connsiteY4-492" fmla="*/ 364007 h 2914655"/>
              <a:gd name="connsiteX5-493" fmla="*/ 12211050 w 12230100"/>
              <a:gd name="connsiteY5-494" fmla="*/ 2914655 h 2914655"/>
              <a:gd name="connsiteX6-495" fmla="*/ 19050 w 12230100"/>
              <a:gd name="connsiteY6-496" fmla="*/ 2914655 h 2914655"/>
              <a:gd name="connsiteX7-497" fmla="*/ 0 w 12230100"/>
              <a:gd name="connsiteY7-498" fmla="*/ 611657 h 2914655"/>
              <a:gd name="connsiteX0-499" fmla="*/ 0 w 12230100"/>
              <a:gd name="connsiteY0-500" fmla="*/ 611657 h 2914655"/>
              <a:gd name="connsiteX1-501" fmla="*/ 3962400 w 12230100"/>
              <a:gd name="connsiteY1-502" fmla="*/ 1485905 h 2914655"/>
              <a:gd name="connsiteX2-503" fmla="*/ 7391400 w 12230100"/>
              <a:gd name="connsiteY2-504" fmla="*/ 6 h 2914655"/>
              <a:gd name="connsiteX3-505" fmla="*/ 10287000 w 12230100"/>
              <a:gd name="connsiteY3-506" fmla="*/ 1504955 h 2914655"/>
              <a:gd name="connsiteX4-507" fmla="*/ 12230100 w 12230100"/>
              <a:gd name="connsiteY4-508" fmla="*/ 364007 h 2914655"/>
              <a:gd name="connsiteX5-509" fmla="*/ 12211050 w 12230100"/>
              <a:gd name="connsiteY5-510" fmla="*/ 2914655 h 2914655"/>
              <a:gd name="connsiteX6-511" fmla="*/ 19050 w 12230100"/>
              <a:gd name="connsiteY6-512" fmla="*/ 2914655 h 2914655"/>
              <a:gd name="connsiteX7-513" fmla="*/ 0 w 12230100"/>
              <a:gd name="connsiteY7-514" fmla="*/ 611657 h 2914655"/>
              <a:gd name="connsiteX0-515" fmla="*/ 0 w 12230100"/>
              <a:gd name="connsiteY0-516" fmla="*/ 626619 h 2929617"/>
              <a:gd name="connsiteX1-517" fmla="*/ 3962400 w 12230100"/>
              <a:gd name="connsiteY1-518" fmla="*/ 1500867 h 2929617"/>
              <a:gd name="connsiteX2-519" fmla="*/ 7391400 w 12230100"/>
              <a:gd name="connsiteY2-520" fmla="*/ 14968 h 2929617"/>
              <a:gd name="connsiteX3-521" fmla="*/ 10287000 w 12230100"/>
              <a:gd name="connsiteY3-522" fmla="*/ 1519917 h 2929617"/>
              <a:gd name="connsiteX4-523" fmla="*/ 12230100 w 12230100"/>
              <a:gd name="connsiteY4-524" fmla="*/ 378969 h 2929617"/>
              <a:gd name="connsiteX5-525" fmla="*/ 12211050 w 12230100"/>
              <a:gd name="connsiteY5-526" fmla="*/ 2929617 h 2929617"/>
              <a:gd name="connsiteX6-527" fmla="*/ 19050 w 12230100"/>
              <a:gd name="connsiteY6-528" fmla="*/ 2929617 h 2929617"/>
              <a:gd name="connsiteX7-529" fmla="*/ 0 w 12230100"/>
              <a:gd name="connsiteY7-530" fmla="*/ 626619 h 2929617"/>
              <a:gd name="connsiteX0-531" fmla="*/ 0 w 12230100"/>
              <a:gd name="connsiteY0-532" fmla="*/ 613075 h 2916073"/>
              <a:gd name="connsiteX1-533" fmla="*/ 3962400 w 12230100"/>
              <a:gd name="connsiteY1-534" fmla="*/ 1487323 h 2916073"/>
              <a:gd name="connsiteX2-535" fmla="*/ 7391400 w 12230100"/>
              <a:gd name="connsiteY2-536" fmla="*/ 1424 h 2916073"/>
              <a:gd name="connsiteX3-537" fmla="*/ 10287000 w 12230100"/>
              <a:gd name="connsiteY3-538" fmla="*/ 1506373 h 2916073"/>
              <a:gd name="connsiteX4-539" fmla="*/ 12230100 w 12230100"/>
              <a:gd name="connsiteY4-540" fmla="*/ 365425 h 2916073"/>
              <a:gd name="connsiteX5-541" fmla="*/ 12211050 w 12230100"/>
              <a:gd name="connsiteY5-542" fmla="*/ 2916073 h 2916073"/>
              <a:gd name="connsiteX6-543" fmla="*/ 19050 w 12230100"/>
              <a:gd name="connsiteY6-544" fmla="*/ 2916073 h 2916073"/>
              <a:gd name="connsiteX7-545" fmla="*/ 0 w 12230100"/>
              <a:gd name="connsiteY7-546" fmla="*/ 613075 h 2916073"/>
              <a:gd name="connsiteX0-547" fmla="*/ 0 w 12211050"/>
              <a:gd name="connsiteY0-548" fmla="*/ 359071 h 3519319"/>
              <a:gd name="connsiteX1-549" fmla="*/ 3943350 w 12211050"/>
              <a:gd name="connsiteY1-550" fmla="*/ 2090569 h 3519319"/>
              <a:gd name="connsiteX2-551" fmla="*/ 7372350 w 12211050"/>
              <a:gd name="connsiteY2-552" fmla="*/ 604670 h 3519319"/>
              <a:gd name="connsiteX3-553" fmla="*/ 10267950 w 12211050"/>
              <a:gd name="connsiteY3-554" fmla="*/ 2109619 h 3519319"/>
              <a:gd name="connsiteX4-555" fmla="*/ 12211050 w 12211050"/>
              <a:gd name="connsiteY4-556" fmla="*/ 968671 h 3519319"/>
              <a:gd name="connsiteX5-557" fmla="*/ 12192000 w 12211050"/>
              <a:gd name="connsiteY5-558" fmla="*/ 3519319 h 3519319"/>
              <a:gd name="connsiteX6-559" fmla="*/ 0 w 12211050"/>
              <a:gd name="connsiteY6-560" fmla="*/ 3519319 h 3519319"/>
              <a:gd name="connsiteX7-561" fmla="*/ 0 w 12211050"/>
              <a:gd name="connsiteY7-562" fmla="*/ 359071 h 3519319"/>
              <a:gd name="connsiteX0-563" fmla="*/ 0 w 12211050"/>
              <a:gd name="connsiteY0-564" fmla="*/ 532684 h 3692932"/>
              <a:gd name="connsiteX1-565" fmla="*/ 3943350 w 12211050"/>
              <a:gd name="connsiteY1-566" fmla="*/ 2264182 h 3692932"/>
              <a:gd name="connsiteX2-567" fmla="*/ 7372350 w 12211050"/>
              <a:gd name="connsiteY2-568" fmla="*/ 778283 h 3692932"/>
              <a:gd name="connsiteX3-569" fmla="*/ 10267950 w 12211050"/>
              <a:gd name="connsiteY3-570" fmla="*/ 2283232 h 3692932"/>
              <a:gd name="connsiteX4-571" fmla="*/ 12211050 w 12211050"/>
              <a:gd name="connsiteY4-572" fmla="*/ 1142284 h 3692932"/>
              <a:gd name="connsiteX5-573" fmla="*/ 12192000 w 12211050"/>
              <a:gd name="connsiteY5-574" fmla="*/ 3692932 h 3692932"/>
              <a:gd name="connsiteX6-575" fmla="*/ 0 w 12211050"/>
              <a:gd name="connsiteY6-576" fmla="*/ 3692932 h 3692932"/>
              <a:gd name="connsiteX7-577" fmla="*/ 0 w 12211050"/>
              <a:gd name="connsiteY7-578" fmla="*/ 532684 h 3692932"/>
              <a:gd name="connsiteX0-579" fmla="*/ 18661 w 12229711"/>
              <a:gd name="connsiteY0-580" fmla="*/ 532684 h 3692932"/>
              <a:gd name="connsiteX1-581" fmla="*/ 3962011 w 12229711"/>
              <a:gd name="connsiteY1-582" fmla="*/ 2264182 h 3692932"/>
              <a:gd name="connsiteX2-583" fmla="*/ 7391011 w 12229711"/>
              <a:gd name="connsiteY2-584" fmla="*/ 778283 h 3692932"/>
              <a:gd name="connsiteX3-585" fmla="*/ 10286611 w 12229711"/>
              <a:gd name="connsiteY3-586" fmla="*/ 2283232 h 3692932"/>
              <a:gd name="connsiteX4-587" fmla="*/ 12229711 w 12229711"/>
              <a:gd name="connsiteY4-588" fmla="*/ 1142284 h 3692932"/>
              <a:gd name="connsiteX5-589" fmla="*/ 12210661 w 12229711"/>
              <a:gd name="connsiteY5-590" fmla="*/ 3692932 h 3692932"/>
              <a:gd name="connsiteX6-591" fmla="*/ 0 w 12229711"/>
              <a:gd name="connsiteY6-592" fmla="*/ 3002467 h 3692932"/>
              <a:gd name="connsiteX7-593" fmla="*/ 18661 w 12229711"/>
              <a:gd name="connsiteY7-594" fmla="*/ 532684 h 3692932"/>
              <a:gd name="connsiteX0-595" fmla="*/ 18661 w 12229711"/>
              <a:gd name="connsiteY0-596" fmla="*/ 532684 h 3002467"/>
              <a:gd name="connsiteX1-597" fmla="*/ 3962011 w 12229711"/>
              <a:gd name="connsiteY1-598" fmla="*/ 2264182 h 3002467"/>
              <a:gd name="connsiteX2-599" fmla="*/ 7391011 w 12229711"/>
              <a:gd name="connsiteY2-600" fmla="*/ 778283 h 3002467"/>
              <a:gd name="connsiteX3-601" fmla="*/ 10286611 w 12229711"/>
              <a:gd name="connsiteY3-602" fmla="*/ 2283232 h 3002467"/>
              <a:gd name="connsiteX4-603" fmla="*/ 12229711 w 12229711"/>
              <a:gd name="connsiteY4-604" fmla="*/ 1142284 h 3002467"/>
              <a:gd name="connsiteX5-605" fmla="*/ 12210661 w 12229711"/>
              <a:gd name="connsiteY5-606" fmla="*/ 2983805 h 3002467"/>
              <a:gd name="connsiteX6-607" fmla="*/ 0 w 12229711"/>
              <a:gd name="connsiteY6-608" fmla="*/ 3002467 h 3002467"/>
              <a:gd name="connsiteX7-609" fmla="*/ 18661 w 12229711"/>
              <a:gd name="connsiteY7-610" fmla="*/ 532684 h 3002467"/>
              <a:gd name="connsiteX0-611" fmla="*/ 18661 w 12247983"/>
              <a:gd name="connsiteY0-612" fmla="*/ 532684 h 3002467"/>
              <a:gd name="connsiteX1-613" fmla="*/ 3962011 w 12247983"/>
              <a:gd name="connsiteY1-614" fmla="*/ 2264182 h 3002467"/>
              <a:gd name="connsiteX2-615" fmla="*/ 7391011 w 12247983"/>
              <a:gd name="connsiteY2-616" fmla="*/ 778283 h 3002467"/>
              <a:gd name="connsiteX3-617" fmla="*/ 10286611 w 12247983"/>
              <a:gd name="connsiteY3-618" fmla="*/ 2283232 h 3002467"/>
              <a:gd name="connsiteX4-619" fmla="*/ 12229711 w 12247983"/>
              <a:gd name="connsiteY4-620" fmla="*/ 1142284 h 3002467"/>
              <a:gd name="connsiteX5-621" fmla="*/ 12247983 w 12247983"/>
              <a:gd name="connsiteY5-622" fmla="*/ 2983805 h 3002467"/>
              <a:gd name="connsiteX6-623" fmla="*/ 0 w 12247983"/>
              <a:gd name="connsiteY6-624" fmla="*/ 3002467 h 3002467"/>
              <a:gd name="connsiteX7-625" fmla="*/ 18661 w 12247983"/>
              <a:gd name="connsiteY7-626" fmla="*/ 532684 h 3002467"/>
              <a:gd name="connsiteX0-627" fmla="*/ 18661 w 12229711"/>
              <a:gd name="connsiteY0-628" fmla="*/ 532684 h 3002467"/>
              <a:gd name="connsiteX1-629" fmla="*/ 3962011 w 12229711"/>
              <a:gd name="connsiteY1-630" fmla="*/ 2264182 h 3002467"/>
              <a:gd name="connsiteX2-631" fmla="*/ 7391011 w 12229711"/>
              <a:gd name="connsiteY2-632" fmla="*/ 778283 h 3002467"/>
              <a:gd name="connsiteX3-633" fmla="*/ 10286611 w 12229711"/>
              <a:gd name="connsiteY3-634" fmla="*/ 2283232 h 3002467"/>
              <a:gd name="connsiteX4-635" fmla="*/ 12229711 w 12229711"/>
              <a:gd name="connsiteY4-636" fmla="*/ 1142284 h 3002467"/>
              <a:gd name="connsiteX5-637" fmla="*/ 12222583 w 12229711"/>
              <a:gd name="connsiteY5-638" fmla="*/ 2999680 h 3002467"/>
              <a:gd name="connsiteX6-639" fmla="*/ 0 w 12229711"/>
              <a:gd name="connsiteY6-640" fmla="*/ 3002467 h 3002467"/>
              <a:gd name="connsiteX7-641" fmla="*/ 18661 w 12229711"/>
              <a:gd name="connsiteY7-642" fmla="*/ 532684 h 3002467"/>
              <a:gd name="connsiteX0-643" fmla="*/ 18661 w 12229711"/>
              <a:gd name="connsiteY0-644" fmla="*/ 532684 h 3011992"/>
              <a:gd name="connsiteX1-645" fmla="*/ 3962011 w 12229711"/>
              <a:gd name="connsiteY1-646" fmla="*/ 2264182 h 3011992"/>
              <a:gd name="connsiteX2-647" fmla="*/ 7391011 w 12229711"/>
              <a:gd name="connsiteY2-648" fmla="*/ 778283 h 3011992"/>
              <a:gd name="connsiteX3-649" fmla="*/ 10286611 w 12229711"/>
              <a:gd name="connsiteY3-650" fmla="*/ 2283232 h 3011992"/>
              <a:gd name="connsiteX4-651" fmla="*/ 12229711 w 12229711"/>
              <a:gd name="connsiteY4-652" fmla="*/ 1142284 h 3011992"/>
              <a:gd name="connsiteX5-653" fmla="*/ 12222583 w 12229711"/>
              <a:gd name="connsiteY5-654" fmla="*/ 2999680 h 3011992"/>
              <a:gd name="connsiteX6-655" fmla="*/ 0 w 12229711"/>
              <a:gd name="connsiteY6-656" fmla="*/ 3011992 h 3011992"/>
              <a:gd name="connsiteX7-657" fmla="*/ 18661 w 12229711"/>
              <a:gd name="connsiteY7-658" fmla="*/ 532684 h 3011992"/>
              <a:gd name="connsiteX0-659" fmla="*/ 5961 w 12217011"/>
              <a:gd name="connsiteY0-660" fmla="*/ 532684 h 3005642"/>
              <a:gd name="connsiteX1-661" fmla="*/ 3949311 w 12217011"/>
              <a:gd name="connsiteY1-662" fmla="*/ 2264182 h 3005642"/>
              <a:gd name="connsiteX2-663" fmla="*/ 7378311 w 12217011"/>
              <a:gd name="connsiteY2-664" fmla="*/ 778283 h 3005642"/>
              <a:gd name="connsiteX3-665" fmla="*/ 10273911 w 12217011"/>
              <a:gd name="connsiteY3-666" fmla="*/ 2283232 h 3005642"/>
              <a:gd name="connsiteX4-667" fmla="*/ 12217011 w 12217011"/>
              <a:gd name="connsiteY4-668" fmla="*/ 1142284 h 3005642"/>
              <a:gd name="connsiteX5-669" fmla="*/ 12209883 w 12217011"/>
              <a:gd name="connsiteY5-670" fmla="*/ 2999680 h 3005642"/>
              <a:gd name="connsiteX6-671" fmla="*/ 0 w 12217011"/>
              <a:gd name="connsiteY6-672" fmla="*/ 3005642 h 3005642"/>
              <a:gd name="connsiteX7-673" fmla="*/ 5961 w 12217011"/>
              <a:gd name="connsiteY7-674" fmla="*/ 532684 h 3005642"/>
              <a:gd name="connsiteX0-675" fmla="*/ 18661 w 12229711"/>
              <a:gd name="connsiteY0-676" fmla="*/ 532684 h 3005642"/>
              <a:gd name="connsiteX1-677" fmla="*/ 3962011 w 12229711"/>
              <a:gd name="connsiteY1-678" fmla="*/ 2264182 h 3005642"/>
              <a:gd name="connsiteX2-679" fmla="*/ 7391011 w 12229711"/>
              <a:gd name="connsiteY2-680" fmla="*/ 778283 h 3005642"/>
              <a:gd name="connsiteX3-681" fmla="*/ 10286611 w 12229711"/>
              <a:gd name="connsiteY3-682" fmla="*/ 2283232 h 3005642"/>
              <a:gd name="connsiteX4-683" fmla="*/ 12229711 w 12229711"/>
              <a:gd name="connsiteY4-684" fmla="*/ 1142284 h 3005642"/>
              <a:gd name="connsiteX5-685" fmla="*/ 12222583 w 12229711"/>
              <a:gd name="connsiteY5-686" fmla="*/ 2999680 h 3005642"/>
              <a:gd name="connsiteX6-687" fmla="*/ 0 w 12229711"/>
              <a:gd name="connsiteY6-688" fmla="*/ 3005642 h 3005642"/>
              <a:gd name="connsiteX7-689" fmla="*/ 18661 w 12229711"/>
              <a:gd name="connsiteY7-690" fmla="*/ 532684 h 3005642"/>
              <a:gd name="connsiteX0-691" fmla="*/ 2786 w 12213836"/>
              <a:gd name="connsiteY0-692" fmla="*/ 532684 h 3002467"/>
              <a:gd name="connsiteX1-693" fmla="*/ 3946136 w 12213836"/>
              <a:gd name="connsiteY1-694" fmla="*/ 2264182 h 3002467"/>
              <a:gd name="connsiteX2-695" fmla="*/ 7375136 w 12213836"/>
              <a:gd name="connsiteY2-696" fmla="*/ 778283 h 3002467"/>
              <a:gd name="connsiteX3-697" fmla="*/ 10270736 w 12213836"/>
              <a:gd name="connsiteY3-698" fmla="*/ 2283232 h 3002467"/>
              <a:gd name="connsiteX4-699" fmla="*/ 12213836 w 12213836"/>
              <a:gd name="connsiteY4-700" fmla="*/ 1142284 h 3002467"/>
              <a:gd name="connsiteX5-701" fmla="*/ 12206708 w 12213836"/>
              <a:gd name="connsiteY5-702" fmla="*/ 2999680 h 3002467"/>
              <a:gd name="connsiteX6-703" fmla="*/ 0 w 12213836"/>
              <a:gd name="connsiteY6-704" fmla="*/ 3002467 h 3002467"/>
              <a:gd name="connsiteX7-705" fmla="*/ 2786 w 12213836"/>
              <a:gd name="connsiteY7-706" fmla="*/ 532684 h 30024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65" y="connsiteY7-66"/>
              </a:cxn>
            </a:cxnLst>
            <a:rect l="l" t="t" r="r" b="b"/>
            <a:pathLst>
              <a:path w="12213836" h="3002467">
                <a:moveTo>
                  <a:pt x="2786" y="532684"/>
                </a:moveTo>
                <a:cubicBezTo>
                  <a:pt x="1964936" y="-1311991"/>
                  <a:pt x="2717411" y="2223249"/>
                  <a:pt x="3946136" y="2264182"/>
                </a:cubicBezTo>
                <a:cubicBezTo>
                  <a:pt x="5174861" y="2305115"/>
                  <a:pt x="6092436" y="832258"/>
                  <a:pt x="7375136" y="778283"/>
                </a:cubicBezTo>
                <a:cubicBezTo>
                  <a:pt x="8657836" y="724308"/>
                  <a:pt x="9464286" y="2222565"/>
                  <a:pt x="10270736" y="2283232"/>
                </a:cubicBezTo>
                <a:cubicBezTo>
                  <a:pt x="11077186" y="2343899"/>
                  <a:pt x="11889986" y="1459100"/>
                  <a:pt x="12213836" y="1142284"/>
                </a:cubicBezTo>
                <a:lnTo>
                  <a:pt x="12206708" y="2999680"/>
                </a:lnTo>
                <a:lnTo>
                  <a:pt x="0" y="3002467"/>
                </a:lnTo>
                <a:cubicBezTo>
                  <a:pt x="0" y="1949051"/>
                  <a:pt x="2786" y="1586100"/>
                  <a:pt x="2786" y="532684"/>
                </a:cubicBezTo>
                <a:close/>
              </a:path>
            </a:pathLst>
          </a:custGeom>
          <a:solidFill>
            <a:srgbClr val="FCFCFC">
              <a:alpha val="77000"/>
            </a:srgbClr>
          </a:solidFill>
          <a:ln>
            <a:noFill/>
          </a:ln>
          <a:effectLst>
            <a:outerShdw blurRad="50800" dist="38100" dir="16200000"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8" name="文本框 3"/>
          <p:cNvSpPr txBox="1"/>
          <p:nvPr userDrawn="1"/>
        </p:nvSpPr>
        <p:spPr>
          <a:xfrm>
            <a:off x="902638" y="561186"/>
            <a:ext cx="7350919" cy="1145540"/>
          </a:xfrm>
          <a:prstGeom prst="rect">
            <a:avLst/>
          </a:prstGeom>
          <a:noFill/>
        </p:spPr>
        <p:txBody>
          <a:bodyPr wrap="square" lIns="68580" tIns="34290" rIns="68580" bIns="34290" rtlCol="0">
            <a:spAutoFit/>
            <a:scene3d>
              <a:camera prst="orthographicFront"/>
              <a:lightRig rig="threePt" dir="t"/>
            </a:scene3d>
            <a:sp3d contourW="12700"/>
          </a:bodyPr>
          <a:lstStyle/>
          <a:p>
            <a:pPr algn="dist" defTabSz="685800">
              <a:defRPr/>
            </a:pPr>
            <a:r>
              <a:rPr lang="en-US" altLang="zh-CN" sz="5000" b="1" cap="all" dirty="0">
                <a:solidFill>
                  <a:prstClr val="white">
                    <a:alpha val="30000"/>
                  </a:prstClr>
                </a:solidFill>
                <a:latin typeface="微软雅黑" panose="020B0503020204020204" pitchFamily="34" charset="-122"/>
                <a:ea typeface="微软雅黑" panose="020B0503020204020204" pitchFamily="34" charset="-122"/>
                <a:cs typeface="Aharoni" panose="02010803020104030203" pitchFamily="2" charset="-79"/>
              </a:rPr>
              <a:t>design aesthetics</a:t>
            </a:r>
            <a:endParaRPr lang="en-US" altLang="zh-CN" sz="5000" b="1" cap="all" dirty="0">
              <a:solidFill>
                <a:prstClr val="white">
                  <a:alpha val="30000"/>
                </a:prstClr>
              </a:solidFill>
              <a:latin typeface="微软雅黑" panose="020B0503020204020204" pitchFamily="34" charset="-122"/>
              <a:ea typeface="微软雅黑" panose="020B0503020204020204" pitchFamily="34" charset="-122"/>
              <a:cs typeface="Aharoni" panose="02010803020104030203" pitchFamily="2" charset="-79"/>
            </a:endParaRPr>
          </a:p>
          <a:p>
            <a:pPr algn="dist" defTabSz="685800">
              <a:defRPr/>
            </a:pPr>
            <a:r>
              <a:rPr lang="en-US" altLang="zh-CN"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a:t>
            </a:r>
            <a:r>
              <a:rPr lang="zh-CN" altLang="en-US"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设计美学</a:t>
            </a:r>
            <a:r>
              <a:rPr lang="en-US" altLang="zh-CN"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a:t>
            </a:r>
            <a:endParaRPr lang="en-US" altLang="zh-CN"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endParaRPr>
          </a:p>
        </p:txBody>
      </p:sp>
      <p:sp>
        <p:nvSpPr>
          <p:cNvPr id="9" name="文本框 8"/>
          <p:cNvSpPr txBox="1"/>
          <p:nvPr userDrawn="1"/>
        </p:nvSpPr>
        <p:spPr>
          <a:xfrm>
            <a:off x="1087502" y="2153920"/>
            <a:ext cx="6981190" cy="561692"/>
          </a:xfrm>
          <a:prstGeom prst="rect">
            <a:avLst/>
          </a:prstGeom>
          <a:noFill/>
        </p:spPr>
        <p:txBody>
          <a:bodyPr wrap="square" lIns="68580" tIns="34290" rIns="68580" bIns="34290" rtlCol="0">
            <a:spAutoFit/>
            <a:scene3d>
              <a:camera prst="orthographicFront"/>
              <a:lightRig rig="threePt" dir="t"/>
            </a:scene3d>
            <a:sp3d contourW="12700"/>
          </a:bodyPr>
          <a:lstStyle/>
          <a:p>
            <a:pPr algn="ctr"/>
            <a:r>
              <a:rPr lang="zh-CN" altLang="en-US" sz="3200" b="1" dirty="0">
                <a:solidFill>
                  <a:schemeClr val="bg1"/>
                </a:solidFill>
                <a:latin typeface="微软雅黑" panose="020B0503020204020204" pitchFamily="34" charset="-122"/>
                <a:ea typeface="微软雅黑" panose="020B0503020204020204" pitchFamily="34" charset="-122"/>
              </a:rPr>
              <a:t>难点分析</a:t>
            </a:r>
            <a:endParaRPr lang="zh-CN" altLang="en-US" sz="32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image" Target="../media/image1.jpeg"/><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3">
                <a:lumMod val="75000"/>
              </a:schemeClr>
            </a:gs>
            <a:gs pos="100000">
              <a:schemeClr val="accent3">
                <a:lumMod val="60000"/>
                <a:lumOff val="40000"/>
              </a:schemeClr>
            </a:gs>
          </a:gsLst>
          <a:lin ang="5400000" scaled="0"/>
        </a:gradFill>
        <a:effectLst/>
      </p:bgPr>
    </p:bg>
    <p:spTree>
      <p:nvGrpSpPr>
        <p:cNvPr id="1" name=""/>
        <p:cNvGrpSpPr/>
        <p:nvPr/>
      </p:nvGrpSpPr>
      <p:grpSpPr>
        <a:xfrm>
          <a:off x="0" y="0"/>
          <a:ext cx="0" cy="0"/>
          <a:chOff x="0" y="0"/>
          <a:chExt cx="0" cy="0"/>
        </a:xfrm>
      </p:grpSpPr>
      <p:sp>
        <p:nvSpPr>
          <p:cNvPr id="6" name="Rectangle 5"/>
          <p:cNvSpPr/>
          <p:nvPr/>
        </p:nvSpPr>
        <p:spPr>
          <a:xfrm>
            <a:off x="-14288" y="3091299"/>
            <a:ext cx="9158288" cy="2100826"/>
          </a:xfrm>
          <a:custGeom>
            <a:avLst/>
            <a:gdLst>
              <a:gd name="connsiteX0" fmla="*/ 0 w 12192000"/>
              <a:gd name="connsiteY0" fmla="*/ 0 h 1807698"/>
              <a:gd name="connsiteX1" fmla="*/ 12192000 w 12192000"/>
              <a:gd name="connsiteY1" fmla="*/ 0 h 1807698"/>
              <a:gd name="connsiteX2" fmla="*/ 12192000 w 12192000"/>
              <a:gd name="connsiteY2" fmla="*/ 1807698 h 1807698"/>
              <a:gd name="connsiteX3" fmla="*/ 0 w 12192000"/>
              <a:gd name="connsiteY3" fmla="*/ 1807698 h 1807698"/>
              <a:gd name="connsiteX4" fmla="*/ 0 w 12192000"/>
              <a:gd name="connsiteY4" fmla="*/ 0 h 1807698"/>
              <a:gd name="connsiteX0-1" fmla="*/ 0 w 12192000"/>
              <a:gd name="connsiteY0-2" fmla="*/ 459252 h 2266950"/>
              <a:gd name="connsiteX1-3" fmla="*/ 2476500 w 12192000"/>
              <a:gd name="connsiteY1-4" fmla="*/ 0 h 2266950"/>
              <a:gd name="connsiteX2-5" fmla="*/ 12192000 w 12192000"/>
              <a:gd name="connsiteY2-6" fmla="*/ 459252 h 2266950"/>
              <a:gd name="connsiteX3-7" fmla="*/ 12192000 w 12192000"/>
              <a:gd name="connsiteY3-8" fmla="*/ 2266950 h 2266950"/>
              <a:gd name="connsiteX4-9" fmla="*/ 0 w 12192000"/>
              <a:gd name="connsiteY4-10" fmla="*/ 2266950 h 2266950"/>
              <a:gd name="connsiteX5" fmla="*/ 0 w 12192000"/>
              <a:gd name="connsiteY5" fmla="*/ 459252 h 2266950"/>
              <a:gd name="connsiteX0-11" fmla="*/ 0 w 12192000"/>
              <a:gd name="connsiteY0-12" fmla="*/ 459252 h 2266950"/>
              <a:gd name="connsiteX1-13" fmla="*/ 2476500 w 12192000"/>
              <a:gd name="connsiteY1-14" fmla="*/ 0 h 2266950"/>
              <a:gd name="connsiteX2-15" fmla="*/ 8572500 w 12192000"/>
              <a:gd name="connsiteY2-16" fmla="*/ 742950 h 2266950"/>
              <a:gd name="connsiteX3-17" fmla="*/ 12192000 w 12192000"/>
              <a:gd name="connsiteY3-18" fmla="*/ 459252 h 2266950"/>
              <a:gd name="connsiteX4-19" fmla="*/ 12192000 w 12192000"/>
              <a:gd name="connsiteY4-20" fmla="*/ 2266950 h 2266950"/>
              <a:gd name="connsiteX5-21" fmla="*/ 0 w 12192000"/>
              <a:gd name="connsiteY5-22" fmla="*/ 2266950 h 2266950"/>
              <a:gd name="connsiteX6" fmla="*/ 0 w 12192000"/>
              <a:gd name="connsiteY6" fmla="*/ 459252 h 2266950"/>
              <a:gd name="connsiteX0-23" fmla="*/ 0 w 12192000"/>
              <a:gd name="connsiteY0-24" fmla="*/ 944843 h 2752541"/>
              <a:gd name="connsiteX1-25" fmla="*/ 2476500 w 12192000"/>
              <a:gd name="connsiteY1-26" fmla="*/ 485591 h 2752541"/>
              <a:gd name="connsiteX2-27" fmla="*/ 10077450 w 12192000"/>
              <a:gd name="connsiteY2-28" fmla="*/ 9341 h 2752541"/>
              <a:gd name="connsiteX3-29" fmla="*/ 12192000 w 12192000"/>
              <a:gd name="connsiteY3-30" fmla="*/ 944843 h 2752541"/>
              <a:gd name="connsiteX4-31" fmla="*/ 12192000 w 12192000"/>
              <a:gd name="connsiteY4-32" fmla="*/ 2752541 h 2752541"/>
              <a:gd name="connsiteX5-33" fmla="*/ 0 w 12192000"/>
              <a:gd name="connsiteY5-34" fmla="*/ 2752541 h 2752541"/>
              <a:gd name="connsiteX6-35" fmla="*/ 0 w 12192000"/>
              <a:gd name="connsiteY6-36" fmla="*/ 944843 h 2752541"/>
              <a:gd name="connsiteX0-37" fmla="*/ 0 w 12192000"/>
              <a:gd name="connsiteY0-38" fmla="*/ 941882 h 2749580"/>
              <a:gd name="connsiteX1-39" fmla="*/ 2476500 w 12192000"/>
              <a:gd name="connsiteY1-40" fmla="*/ 482630 h 2749580"/>
              <a:gd name="connsiteX2-41" fmla="*/ 5829300 w 12192000"/>
              <a:gd name="connsiteY2-42" fmla="*/ 1282731 h 2749580"/>
              <a:gd name="connsiteX3-43" fmla="*/ 10077450 w 12192000"/>
              <a:gd name="connsiteY3-44" fmla="*/ 6380 h 2749580"/>
              <a:gd name="connsiteX4-45" fmla="*/ 12192000 w 12192000"/>
              <a:gd name="connsiteY4-46" fmla="*/ 941882 h 2749580"/>
              <a:gd name="connsiteX5-47" fmla="*/ 12192000 w 12192000"/>
              <a:gd name="connsiteY5-48" fmla="*/ 2749580 h 2749580"/>
              <a:gd name="connsiteX6-49" fmla="*/ 0 w 12192000"/>
              <a:gd name="connsiteY6-50" fmla="*/ 2749580 h 2749580"/>
              <a:gd name="connsiteX7" fmla="*/ 0 w 12192000"/>
              <a:gd name="connsiteY7" fmla="*/ 941882 h 2749580"/>
              <a:gd name="connsiteX0-51" fmla="*/ 0 w 12211050"/>
              <a:gd name="connsiteY0-52" fmla="*/ 51 h 2969799"/>
              <a:gd name="connsiteX1-53" fmla="*/ 2495550 w 12211050"/>
              <a:gd name="connsiteY1-54" fmla="*/ 702849 h 2969799"/>
              <a:gd name="connsiteX2-55" fmla="*/ 5848350 w 12211050"/>
              <a:gd name="connsiteY2-56" fmla="*/ 1502950 h 2969799"/>
              <a:gd name="connsiteX3-57" fmla="*/ 10096500 w 12211050"/>
              <a:gd name="connsiteY3-58" fmla="*/ 226599 h 2969799"/>
              <a:gd name="connsiteX4-59" fmla="*/ 12211050 w 12211050"/>
              <a:gd name="connsiteY4-60" fmla="*/ 1162101 h 2969799"/>
              <a:gd name="connsiteX5-61" fmla="*/ 12211050 w 12211050"/>
              <a:gd name="connsiteY5-62" fmla="*/ 2969799 h 2969799"/>
              <a:gd name="connsiteX6-63" fmla="*/ 19050 w 12211050"/>
              <a:gd name="connsiteY6-64" fmla="*/ 2969799 h 2969799"/>
              <a:gd name="connsiteX7-65" fmla="*/ 0 w 12211050"/>
              <a:gd name="connsiteY7-66" fmla="*/ 51 h 2969799"/>
              <a:gd name="connsiteX0-67" fmla="*/ 0 w 12211050"/>
              <a:gd name="connsiteY0-68" fmla="*/ 216058 h 3185806"/>
              <a:gd name="connsiteX1-69" fmla="*/ 2762250 w 12211050"/>
              <a:gd name="connsiteY1-70" fmla="*/ 4456 h 3185806"/>
              <a:gd name="connsiteX2-71" fmla="*/ 5848350 w 12211050"/>
              <a:gd name="connsiteY2-72" fmla="*/ 1718957 h 3185806"/>
              <a:gd name="connsiteX3-73" fmla="*/ 10096500 w 12211050"/>
              <a:gd name="connsiteY3-74" fmla="*/ 442606 h 3185806"/>
              <a:gd name="connsiteX4-75" fmla="*/ 12211050 w 12211050"/>
              <a:gd name="connsiteY4-76" fmla="*/ 1378108 h 3185806"/>
              <a:gd name="connsiteX5-77" fmla="*/ 12211050 w 12211050"/>
              <a:gd name="connsiteY5-78" fmla="*/ 3185806 h 3185806"/>
              <a:gd name="connsiteX6-79" fmla="*/ 19050 w 12211050"/>
              <a:gd name="connsiteY6-80" fmla="*/ 3185806 h 3185806"/>
              <a:gd name="connsiteX7-81" fmla="*/ 0 w 12211050"/>
              <a:gd name="connsiteY7-82" fmla="*/ 216058 h 3185806"/>
              <a:gd name="connsiteX0-83" fmla="*/ 0 w 12211050"/>
              <a:gd name="connsiteY0-84" fmla="*/ 217124 h 3186872"/>
              <a:gd name="connsiteX1-85" fmla="*/ 2762250 w 12211050"/>
              <a:gd name="connsiteY1-86" fmla="*/ 5522 h 3186872"/>
              <a:gd name="connsiteX2-87" fmla="*/ 5886450 w 12211050"/>
              <a:gd name="connsiteY2-88" fmla="*/ 1339023 h 3186872"/>
              <a:gd name="connsiteX3-89" fmla="*/ 10096500 w 12211050"/>
              <a:gd name="connsiteY3-90" fmla="*/ 443672 h 3186872"/>
              <a:gd name="connsiteX4-91" fmla="*/ 12211050 w 12211050"/>
              <a:gd name="connsiteY4-92" fmla="*/ 1379174 h 3186872"/>
              <a:gd name="connsiteX5-93" fmla="*/ 12211050 w 12211050"/>
              <a:gd name="connsiteY5-94" fmla="*/ 3186872 h 3186872"/>
              <a:gd name="connsiteX6-95" fmla="*/ 19050 w 12211050"/>
              <a:gd name="connsiteY6-96" fmla="*/ 3186872 h 3186872"/>
              <a:gd name="connsiteX7-97" fmla="*/ 0 w 12211050"/>
              <a:gd name="connsiteY7-98" fmla="*/ 217124 h 3186872"/>
              <a:gd name="connsiteX0-99" fmla="*/ 0 w 12211050"/>
              <a:gd name="connsiteY0-100" fmla="*/ 217124 h 3186872"/>
              <a:gd name="connsiteX1-101" fmla="*/ 2762250 w 12211050"/>
              <a:gd name="connsiteY1-102" fmla="*/ 5522 h 3186872"/>
              <a:gd name="connsiteX2-103" fmla="*/ 5886450 w 12211050"/>
              <a:gd name="connsiteY2-104" fmla="*/ 1339023 h 3186872"/>
              <a:gd name="connsiteX3-105" fmla="*/ 10096500 w 12211050"/>
              <a:gd name="connsiteY3-106" fmla="*/ 443672 h 3186872"/>
              <a:gd name="connsiteX4-107" fmla="*/ 12211050 w 12211050"/>
              <a:gd name="connsiteY4-108" fmla="*/ 1379174 h 3186872"/>
              <a:gd name="connsiteX5-109" fmla="*/ 12211050 w 12211050"/>
              <a:gd name="connsiteY5-110" fmla="*/ 3186872 h 3186872"/>
              <a:gd name="connsiteX6-111" fmla="*/ 19050 w 12211050"/>
              <a:gd name="connsiteY6-112" fmla="*/ 3186872 h 3186872"/>
              <a:gd name="connsiteX7-113" fmla="*/ 0 w 12211050"/>
              <a:gd name="connsiteY7-114" fmla="*/ 217124 h 3186872"/>
              <a:gd name="connsiteX0-115" fmla="*/ 0 w 12211050"/>
              <a:gd name="connsiteY0-116" fmla="*/ 217124 h 3186872"/>
              <a:gd name="connsiteX1-117" fmla="*/ 2762250 w 12211050"/>
              <a:gd name="connsiteY1-118" fmla="*/ 5522 h 3186872"/>
              <a:gd name="connsiteX2-119" fmla="*/ 5886450 w 12211050"/>
              <a:gd name="connsiteY2-120" fmla="*/ 1339023 h 3186872"/>
              <a:gd name="connsiteX3-121" fmla="*/ 10096500 w 12211050"/>
              <a:gd name="connsiteY3-122" fmla="*/ 443672 h 3186872"/>
              <a:gd name="connsiteX4-123" fmla="*/ 12211050 w 12211050"/>
              <a:gd name="connsiteY4-124" fmla="*/ 1379174 h 3186872"/>
              <a:gd name="connsiteX5-125" fmla="*/ 12211050 w 12211050"/>
              <a:gd name="connsiteY5-126" fmla="*/ 3186872 h 3186872"/>
              <a:gd name="connsiteX6-127" fmla="*/ 19050 w 12211050"/>
              <a:gd name="connsiteY6-128" fmla="*/ 3186872 h 3186872"/>
              <a:gd name="connsiteX7-129" fmla="*/ 0 w 12211050"/>
              <a:gd name="connsiteY7-130" fmla="*/ 217124 h 3186872"/>
              <a:gd name="connsiteX0-131" fmla="*/ 0 w 12211050"/>
              <a:gd name="connsiteY0-132" fmla="*/ 217124 h 3186872"/>
              <a:gd name="connsiteX1-133" fmla="*/ 2762250 w 12211050"/>
              <a:gd name="connsiteY1-134" fmla="*/ 5522 h 3186872"/>
              <a:gd name="connsiteX2-135" fmla="*/ 5886450 w 12211050"/>
              <a:gd name="connsiteY2-136" fmla="*/ 1339023 h 3186872"/>
              <a:gd name="connsiteX3-137" fmla="*/ 10096500 w 12211050"/>
              <a:gd name="connsiteY3-138" fmla="*/ 443672 h 3186872"/>
              <a:gd name="connsiteX4-139" fmla="*/ 12211050 w 12211050"/>
              <a:gd name="connsiteY4-140" fmla="*/ 1379174 h 3186872"/>
              <a:gd name="connsiteX5-141" fmla="*/ 12211050 w 12211050"/>
              <a:gd name="connsiteY5-142" fmla="*/ 3186872 h 3186872"/>
              <a:gd name="connsiteX6-143" fmla="*/ 19050 w 12211050"/>
              <a:gd name="connsiteY6-144" fmla="*/ 3186872 h 3186872"/>
              <a:gd name="connsiteX7-145" fmla="*/ 0 w 12211050"/>
              <a:gd name="connsiteY7-146" fmla="*/ 217124 h 3186872"/>
              <a:gd name="connsiteX0-147" fmla="*/ 0 w 12211050"/>
              <a:gd name="connsiteY0-148" fmla="*/ 217124 h 3186872"/>
              <a:gd name="connsiteX1-149" fmla="*/ 2762250 w 12211050"/>
              <a:gd name="connsiteY1-150" fmla="*/ 5522 h 3186872"/>
              <a:gd name="connsiteX2-151" fmla="*/ 5886450 w 12211050"/>
              <a:gd name="connsiteY2-152" fmla="*/ 1339023 h 3186872"/>
              <a:gd name="connsiteX3-153" fmla="*/ 10096500 w 12211050"/>
              <a:gd name="connsiteY3-154" fmla="*/ 443672 h 3186872"/>
              <a:gd name="connsiteX4-155" fmla="*/ 12211050 w 12211050"/>
              <a:gd name="connsiteY4-156" fmla="*/ 1379174 h 3186872"/>
              <a:gd name="connsiteX5-157" fmla="*/ 12211050 w 12211050"/>
              <a:gd name="connsiteY5-158" fmla="*/ 3186872 h 3186872"/>
              <a:gd name="connsiteX6-159" fmla="*/ 19050 w 12211050"/>
              <a:gd name="connsiteY6-160" fmla="*/ 3186872 h 3186872"/>
              <a:gd name="connsiteX7-161" fmla="*/ 0 w 12211050"/>
              <a:gd name="connsiteY7-162" fmla="*/ 217124 h 3186872"/>
              <a:gd name="connsiteX0-163" fmla="*/ 0 w 12211050"/>
              <a:gd name="connsiteY0-164" fmla="*/ 218035 h 3187783"/>
              <a:gd name="connsiteX1-165" fmla="*/ 2762250 w 12211050"/>
              <a:gd name="connsiteY1-166" fmla="*/ 6433 h 3187783"/>
              <a:gd name="connsiteX2-167" fmla="*/ 5886450 w 12211050"/>
              <a:gd name="connsiteY2-168" fmla="*/ 1339934 h 3187783"/>
              <a:gd name="connsiteX3-169" fmla="*/ 10096500 w 12211050"/>
              <a:gd name="connsiteY3-170" fmla="*/ 444583 h 3187783"/>
              <a:gd name="connsiteX4-171" fmla="*/ 12211050 w 12211050"/>
              <a:gd name="connsiteY4-172" fmla="*/ 1380085 h 3187783"/>
              <a:gd name="connsiteX5-173" fmla="*/ 12211050 w 12211050"/>
              <a:gd name="connsiteY5-174" fmla="*/ 3187783 h 3187783"/>
              <a:gd name="connsiteX6-175" fmla="*/ 19050 w 12211050"/>
              <a:gd name="connsiteY6-176" fmla="*/ 3187783 h 3187783"/>
              <a:gd name="connsiteX7-177" fmla="*/ 0 w 12211050"/>
              <a:gd name="connsiteY7-178" fmla="*/ 218035 h 3187783"/>
              <a:gd name="connsiteX0-179" fmla="*/ 0 w 12211050"/>
              <a:gd name="connsiteY0-180" fmla="*/ 217623 h 3187371"/>
              <a:gd name="connsiteX1-181" fmla="*/ 2762250 w 12211050"/>
              <a:gd name="connsiteY1-182" fmla="*/ 6021 h 3187371"/>
              <a:gd name="connsiteX2-183" fmla="*/ 5886450 w 12211050"/>
              <a:gd name="connsiteY2-184" fmla="*/ 1339522 h 3187371"/>
              <a:gd name="connsiteX3-185" fmla="*/ 10096500 w 12211050"/>
              <a:gd name="connsiteY3-186" fmla="*/ 444171 h 3187371"/>
              <a:gd name="connsiteX4-187" fmla="*/ 12211050 w 12211050"/>
              <a:gd name="connsiteY4-188" fmla="*/ 1379673 h 3187371"/>
              <a:gd name="connsiteX5-189" fmla="*/ 12211050 w 12211050"/>
              <a:gd name="connsiteY5-190" fmla="*/ 3187371 h 3187371"/>
              <a:gd name="connsiteX6-191" fmla="*/ 19050 w 12211050"/>
              <a:gd name="connsiteY6-192" fmla="*/ 3187371 h 3187371"/>
              <a:gd name="connsiteX7-193" fmla="*/ 0 w 12211050"/>
              <a:gd name="connsiteY7-194" fmla="*/ 217623 h 3187371"/>
              <a:gd name="connsiteX0-195" fmla="*/ 0 w 12211050"/>
              <a:gd name="connsiteY0-196" fmla="*/ 217700 h 3187448"/>
              <a:gd name="connsiteX1-197" fmla="*/ 2762250 w 12211050"/>
              <a:gd name="connsiteY1-198" fmla="*/ 6098 h 3187448"/>
              <a:gd name="connsiteX2-199" fmla="*/ 5886450 w 12211050"/>
              <a:gd name="connsiteY2-200" fmla="*/ 1339599 h 3187448"/>
              <a:gd name="connsiteX3-201" fmla="*/ 10096500 w 12211050"/>
              <a:gd name="connsiteY3-202" fmla="*/ 444248 h 3187448"/>
              <a:gd name="connsiteX4-203" fmla="*/ 12211050 w 12211050"/>
              <a:gd name="connsiteY4-204" fmla="*/ 1379750 h 3187448"/>
              <a:gd name="connsiteX5-205" fmla="*/ 12211050 w 12211050"/>
              <a:gd name="connsiteY5-206" fmla="*/ 3187448 h 3187448"/>
              <a:gd name="connsiteX6-207" fmla="*/ 19050 w 12211050"/>
              <a:gd name="connsiteY6-208" fmla="*/ 3187448 h 3187448"/>
              <a:gd name="connsiteX7-209" fmla="*/ 0 w 12211050"/>
              <a:gd name="connsiteY7-210" fmla="*/ 217700 h 3187448"/>
              <a:gd name="connsiteX0-211" fmla="*/ 0 w 12211050"/>
              <a:gd name="connsiteY0-212" fmla="*/ 272375 h 3242123"/>
              <a:gd name="connsiteX1-213" fmla="*/ 2762250 w 12211050"/>
              <a:gd name="connsiteY1-214" fmla="*/ 60773 h 3242123"/>
              <a:gd name="connsiteX2-215" fmla="*/ 5886450 w 12211050"/>
              <a:gd name="connsiteY2-216" fmla="*/ 1394274 h 3242123"/>
              <a:gd name="connsiteX3-217" fmla="*/ 10096500 w 12211050"/>
              <a:gd name="connsiteY3-218" fmla="*/ 498923 h 3242123"/>
              <a:gd name="connsiteX4-219" fmla="*/ 12211050 w 12211050"/>
              <a:gd name="connsiteY4-220" fmla="*/ 1434425 h 3242123"/>
              <a:gd name="connsiteX5-221" fmla="*/ 12211050 w 12211050"/>
              <a:gd name="connsiteY5-222" fmla="*/ 3242123 h 3242123"/>
              <a:gd name="connsiteX6-223" fmla="*/ 19050 w 12211050"/>
              <a:gd name="connsiteY6-224" fmla="*/ 3242123 h 3242123"/>
              <a:gd name="connsiteX7-225" fmla="*/ 0 w 12211050"/>
              <a:gd name="connsiteY7-226" fmla="*/ 272375 h 3242123"/>
              <a:gd name="connsiteX0-227" fmla="*/ 0 w 12211050"/>
              <a:gd name="connsiteY0-228" fmla="*/ 465835 h 3435583"/>
              <a:gd name="connsiteX1-229" fmla="*/ 2762250 w 12211050"/>
              <a:gd name="connsiteY1-230" fmla="*/ 254233 h 3435583"/>
              <a:gd name="connsiteX2-231" fmla="*/ 5886450 w 12211050"/>
              <a:gd name="connsiteY2-232" fmla="*/ 1587734 h 3435583"/>
              <a:gd name="connsiteX3-233" fmla="*/ 10096500 w 12211050"/>
              <a:gd name="connsiteY3-234" fmla="*/ 692383 h 3435583"/>
              <a:gd name="connsiteX4-235" fmla="*/ 12211050 w 12211050"/>
              <a:gd name="connsiteY4-236" fmla="*/ 1627885 h 3435583"/>
              <a:gd name="connsiteX5-237" fmla="*/ 12211050 w 12211050"/>
              <a:gd name="connsiteY5-238" fmla="*/ 3435583 h 3435583"/>
              <a:gd name="connsiteX6-239" fmla="*/ 19050 w 12211050"/>
              <a:gd name="connsiteY6-240" fmla="*/ 3435583 h 3435583"/>
              <a:gd name="connsiteX7-241" fmla="*/ 0 w 12211050"/>
              <a:gd name="connsiteY7-242" fmla="*/ 465835 h 3435583"/>
              <a:gd name="connsiteX0-243" fmla="*/ 0 w 12211050"/>
              <a:gd name="connsiteY0-244" fmla="*/ 465835 h 3435583"/>
              <a:gd name="connsiteX1-245" fmla="*/ 2762250 w 12211050"/>
              <a:gd name="connsiteY1-246" fmla="*/ 254233 h 3435583"/>
              <a:gd name="connsiteX2-247" fmla="*/ 5886450 w 12211050"/>
              <a:gd name="connsiteY2-248" fmla="*/ 1587734 h 3435583"/>
              <a:gd name="connsiteX3-249" fmla="*/ 10096500 w 12211050"/>
              <a:gd name="connsiteY3-250" fmla="*/ 692383 h 3435583"/>
              <a:gd name="connsiteX4-251" fmla="*/ 12211050 w 12211050"/>
              <a:gd name="connsiteY4-252" fmla="*/ 1627885 h 3435583"/>
              <a:gd name="connsiteX5-253" fmla="*/ 12211050 w 12211050"/>
              <a:gd name="connsiteY5-254" fmla="*/ 3435583 h 3435583"/>
              <a:gd name="connsiteX6-255" fmla="*/ 37711 w 12211050"/>
              <a:gd name="connsiteY6-256" fmla="*/ 2913069 h 3435583"/>
              <a:gd name="connsiteX7-257" fmla="*/ 0 w 12211050"/>
              <a:gd name="connsiteY7-258" fmla="*/ 465835 h 3435583"/>
              <a:gd name="connsiteX0-259" fmla="*/ 0 w 12211050"/>
              <a:gd name="connsiteY0-260" fmla="*/ 465835 h 3435583"/>
              <a:gd name="connsiteX1-261" fmla="*/ 2762250 w 12211050"/>
              <a:gd name="connsiteY1-262" fmla="*/ 254233 h 3435583"/>
              <a:gd name="connsiteX2-263" fmla="*/ 5886450 w 12211050"/>
              <a:gd name="connsiteY2-264" fmla="*/ 1587734 h 3435583"/>
              <a:gd name="connsiteX3-265" fmla="*/ 10096500 w 12211050"/>
              <a:gd name="connsiteY3-266" fmla="*/ 692383 h 3435583"/>
              <a:gd name="connsiteX4-267" fmla="*/ 12211050 w 12211050"/>
              <a:gd name="connsiteY4-268" fmla="*/ 1627885 h 3435583"/>
              <a:gd name="connsiteX5-269" fmla="*/ 12211050 w 12211050"/>
              <a:gd name="connsiteY5-270" fmla="*/ 3435583 h 3435583"/>
              <a:gd name="connsiteX6-271" fmla="*/ 37711 w 12211050"/>
              <a:gd name="connsiteY6-272" fmla="*/ 2763779 h 3435583"/>
              <a:gd name="connsiteX7-273" fmla="*/ 0 w 12211050"/>
              <a:gd name="connsiteY7-274" fmla="*/ 465835 h 3435583"/>
              <a:gd name="connsiteX0-275" fmla="*/ 1490 w 12212540"/>
              <a:gd name="connsiteY0-276" fmla="*/ 465835 h 3435583"/>
              <a:gd name="connsiteX1-277" fmla="*/ 2763740 w 12212540"/>
              <a:gd name="connsiteY1-278" fmla="*/ 254233 h 3435583"/>
              <a:gd name="connsiteX2-279" fmla="*/ 5887940 w 12212540"/>
              <a:gd name="connsiteY2-280" fmla="*/ 1587734 h 3435583"/>
              <a:gd name="connsiteX3-281" fmla="*/ 10097990 w 12212540"/>
              <a:gd name="connsiteY3-282" fmla="*/ 692383 h 3435583"/>
              <a:gd name="connsiteX4-283" fmla="*/ 12212540 w 12212540"/>
              <a:gd name="connsiteY4-284" fmla="*/ 1627885 h 3435583"/>
              <a:gd name="connsiteX5-285" fmla="*/ 12212540 w 12212540"/>
              <a:gd name="connsiteY5-286" fmla="*/ 3435583 h 3435583"/>
              <a:gd name="connsiteX6-287" fmla="*/ 1879 w 12212540"/>
              <a:gd name="connsiteY6-288" fmla="*/ 2763779 h 3435583"/>
              <a:gd name="connsiteX7-289" fmla="*/ 1490 w 12212540"/>
              <a:gd name="connsiteY7-290" fmla="*/ 465835 h 3435583"/>
              <a:gd name="connsiteX0-291" fmla="*/ 0 w 12211050"/>
              <a:gd name="connsiteY0-292" fmla="*/ 465835 h 3435583"/>
              <a:gd name="connsiteX1-293" fmla="*/ 2762250 w 12211050"/>
              <a:gd name="connsiteY1-294" fmla="*/ 254233 h 3435583"/>
              <a:gd name="connsiteX2-295" fmla="*/ 5886450 w 12211050"/>
              <a:gd name="connsiteY2-296" fmla="*/ 1587734 h 3435583"/>
              <a:gd name="connsiteX3-297" fmla="*/ 10096500 w 12211050"/>
              <a:gd name="connsiteY3-298" fmla="*/ 692383 h 3435583"/>
              <a:gd name="connsiteX4-299" fmla="*/ 12211050 w 12211050"/>
              <a:gd name="connsiteY4-300" fmla="*/ 1627885 h 3435583"/>
              <a:gd name="connsiteX5-301" fmla="*/ 12211050 w 12211050"/>
              <a:gd name="connsiteY5-302" fmla="*/ 3435583 h 3435583"/>
              <a:gd name="connsiteX6-303" fmla="*/ 37711 w 12211050"/>
              <a:gd name="connsiteY6-304" fmla="*/ 2763779 h 3435583"/>
              <a:gd name="connsiteX7-305" fmla="*/ 0 w 12211050"/>
              <a:gd name="connsiteY7-306" fmla="*/ 465835 h 3435583"/>
              <a:gd name="connsiteX0-307" fmla="*/ 0 w 12211050"/>
              <a:gd name="connsiteY0-308" fmla="*/ 465835 h 3435583"/>
              <a:gd name="connsiteX1-309" fmla="*/ 2762250 w 12211050"/>
              <a:gd name="connsiteY1-310" fmla="*/ 254233 h 3435583"/>
              <a:gd name="connsiteX2-311" fmla="*/ 5886450 w 12211050"/>
              <a:gd name="connsiteY2-312" fmla="*/ 1587734 h 3435583"/>
              <a:gd name="connsiteX3-313" fmla="*/ 10096500 w 12211050"/>
              <a:gd name="connsiteY3-314" fmla="*/ 692383 h 3435583"/>
              <a:gd name="connsiteX4-315" fmla="*/ 12211050 w 12211050"/>
              <a:gd name="connsiteY4-316" fmla="*/ 1627885 h 3435583"/>
              <a:gd name="connsiteX5-317" fmla="*/ 12211050 w 12211050"/>
              <a:gd name="connsiteY5-318" fmla="*/ 3435583 h 3435583"/>
              <a:gd name="connsiteX6-319" fmla="*/ 19050 w 12211050"/>
              <a:gd name="connsiteY6-320" fmla="*/ 2763779 h 3435583"/>
              <a:gd name="connsiteX7-321" fmla="*/ 0 w 12211050"/>
              <a:gd name="connsiteY7-322" fmla="*/ 465835 h 3435583"/>
              <a:gd name="connsiteX0-323" fmla="*/ 0 w 12211050"/>
              <a:gd name="connsiteY0-324" fmla="*/ 465835 h 2782440"/>
              <a:gd name="connsiteX1-325" fmla="*/ 2762250 w 12211050"/>
              <a:gd name="connsiteY1-326" fmla="*/ 254233 h 2782440"/>
              <a:gd name="connsiteX2-327" fmla="*/ 5886450 w 12211050"/>
              <a:gd name="connsiteY2-328" fmla="*/ 1587734 h 2782440"/>
              <a:gd name="connsiteX3-329" fmla="*/ 10096500 w 12211050"/>
              <a:gd name="connsiteY3-330" fmla="*/ 692383 h 2782440"/>
              <a:gd name="connsiteX4-331" fmla="*/ 12211050 w 12211050"/>
              <a:gd name="connsiteY4-332" fmla="*/ 1627885 h 2782440"/>
              <a:gd name="connsiteX5-333" fmla="*/ 12192389 w 12211050"/>
              <a:gd name="connsiteY5-334" fmla="*/ 2782440 h 2782440"/>
              <a:gd name="connsiteX6-335" fmla="*/ 19050 w 12211050"/>
              <a:gd name="connsiteY6-336" fmla="*/ 2763779 h 2782440"/>
              <a:gd name="connsiteX7-337" fmla="*/ 0 w 12211050"/>
              <a:gd name="connsiteY7-338" fmla="*/ 465835 h 2782440"/>
              <a:gd name="connsiteX0-339" fmla="*/ 0 w 12211050"/>
              <a:gd name="connsiteY0-340" fmla="*/ 465835 h 2801101"/>
              <a:gd name="connsiteX1-341" fmla="*/ 2762250 w 12211050"/>
              <a:gd name="connsiteY1-342" fmla="*/ 254233 h 2801101"/>
              <a:gd name="connsiteX2-343" fmla="*/ 5886450 w 12211050"/>
              <a:gd name="connsiteY2-344" fmla="*/ 1587734 h 2801101"/>
              <a:gd name="connsiteX3-345" fmla="*/ 10096500 w 12211050"/>
              <a:gd name="connsiteY3-346" fmla="*/ 692383 h 2801101"/>
              <a:gd name="connsiteX4-347" fmla="*/ 12211050 w 12211050"/>
              <a:gd name="connsiteY4-348" fmla="*/ 1627885 h 2801101"/>
              <a:gd name="connsiteX5-349" fmla="*/ 12211050 w 12211050"/>
              <a:gd name="connsiteY5-350" fmla="*/ 2801101 h 2801101"/>
              <a:gd name="connsiteX6-351" fmla="*/ 19050 w 12211050"/>
              <a:gd name="connsiteY6-352" fmla="*/ 2763779 h 2801101"/>
              <a:gd name="connsiteX7-353" fmla="*/ 0 w 12211050"/>
              <a:gd name="connsiteY7-354" fmla="*/ 465835 h 28011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65" y="connsiteY7-66"/>
              </a:cxn>
            </a:cxnLst>
            <a:rect l="l" t="t" r="r" b="b"/>
            <a:pathLst>
              <a:path w="12211050" h="2801101">
                <a:moveTo>
                  <a:pt x="0" y="465835"/>
                </a:moveTo>
                <a:cubicBezTo>
                  <a:pt x="457200" y="-64390"/>
                  <a:pt x="1793875" y="-151825"/>
                  <a:pt x="2762250" y="254233"/>
                </a:cubicBezTo>
                <a:cubicBezTo>
                  <a:pt x="3730625" y="660291"/>
                  <a:pt x="4664075" y="1514709"/>
                  <a:pt x="5886450" y="1587734"/>
                </a:cubicBezTo>
                <a:cubicBezTo>
                  <a:pt x="7108825" y="1660759"/>
                  <a:pt x="9029700" y="590099"/>
                  <a:pt x="10096500" y="692383"/>
                </a:cubicBezTo>
                <a:cubicBezTo>
                  <a:pt x="11163300" y="794667"/>
                  <a:pt x="11506200" y="1316051"/>
                  <a:pt x="12211050" y="1627885"/>
                </a:cubicBezTo>
                <a:lnTo>
                  <a:pt x="12211050" y="2801101"/>
                </a:lnTo>
                <a:lnTo>
                  <a:pt x="19050" y="2763779"/>
                </a:lnTo>
                <a:cubicBezTo>
                  <a:pt x="12700" y="1773863"/>
                  <a:pt x="6350" y="1455751"/>
                  <a:pt x="0" y="465835"/>
                </a:cubicBezTo>
                <a:close/>
              </a:path>
            </a:pathLst>
          </a:custGeom>
          <a:solidFill>
            <a:schemeClr val="bg1">
              <a:alpha val="49000"/>
            </a:schemeClr>
          </a:solidFill>
          <a:ln>
            <a:noFill/>
          </a:ln>
          <a:effectLst>
            <a:outerShdw blurRad="50800" dist="38100" dir="16200000"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7" name="Rectangle 5"/>
          <p:cNvSpPr/>
          <p:nvPr/>
        </p:nvSpPr>
        <p:spPr>
          <a:xfrm>
            <a:off x="-2090" y="2898287"/>
            <a:ext cx="9160377" cy="2251850"/>
          </a:xfrm>
          <a:custGeom>
            <a:avLst/>
            <a:gdLst>
              <a:gd name="connsiteX0" fmla="*/ 0 w 12192000"/>
              <a:gd name="connsiteY0" fmla="*/ 0 h 1807698"/>
              <a:gd name="connsiteX1" fmla="*/ 12192000 w 12192000"/>
              <a:gd name="connsiteY1" fmla="*/ 0 h 1807698"/>
              <a:gd name="connsiteX2" fmla="*/ 12192000 w 12192000"/>
              <a:gd name="connsiteY2" fmla="*/ 1807698 h 1807698"/>
              <a:gd name="connsiteX3" fmla="*/ 0 w 12192000"/>
              <a:gd name="connsiteY3" fmla="*/ 1807698 h 1807698"/>
              <a:gd name="connsiteX4" fmla="*/ 0 w 12192000"/>
              <a:gd name="connsiteY4" fmla="*/ 0 h 1807698"/>
              <a:gd name="connsiteX0-1" fmla="*/ 0 w 12192000"/>
              <a:gd name="connsiteY0-2" fmla="*/ 459252 h 2266950"/>
              <a:gd name="connsiteX1-3" fmla="*/ 2476500 w 12192000"/>
              <a:gd name="connsiteY1-4" fmla="*/ 0 h 2266950"/>
              <a:gd name="connsiteX2-5" fmla="*/ 12192000 w 12192000"/>
              <a:gd name="connsiteY2-6" fmla="*/ 459252 h 2266950"/>
              <a:gd name="connsiteX3-7" fmla="*/ 12192000 w 12192000"/>
              <a:gd name="connsiteY3-8" fmla="*/ 2266950 h 2266950"/>
              <a:gd name="connsiteX4-9" fmla="*/ 0 w 12192000"/>
              <a:gd name="connsiteY4-10" fmla="*/ 2266950 h 2266950"/>
              <a:gd name="connsiteX5" fmla="*/ 0 w 12192000"/>
              <a:gd name="connsiteY5" fmla="*/ 459252 h 2266950"/>
              <a:gd name="connsiteX0-11" fmla="*/ 0 w 12192000"/>
              <a:gd name="connsiteY0-12" fmla="*/ 459252 h 2266950"/>
              <a:gd name="connsiteX1-13" fmla="*/ 2476500 w 12192000"/>
              <a:gd name="connsiteY1-14" fmla="*/ 0 h 2266950"/>
              <a:gd name="connsiteX2-15" fmla="*/ 8572500 w 12192000"/>
              <a:gd name="connsiteY2-16" fmla="*/ 742950 h 2266950"/>
              <a:gd name="connsiteX3-17" fmla="*/ 12192000 w 12192000"/>
              <a:gd name="connsiteY3-18" fmla="*/ 459252 h 2266950"/>
              <a:gd name="connsiteX4-19" fmla="*/ 12192000 w 12192000"/>
              <a:gd name="connsiteY4-20" fmla="*/ 2266950 h 2266950"/>
              <a:gd name="connsiteX5-21" fmla="*/ 0 w 12192000"/>
              <a:gd name="connsiteY5-22" fmla="*/ 2266950 h 2266950"/>
              <a:gd name="connsiteX6" fmla="*/ 0 w 12192000"/>
              <a:gd name="connsiteY6" fmla="*/ 459252 h 2266950"/>
              <a:gd name="connsiteX0-23" fmla="*/ 0 w 12192000"/>
              <a:gd name="connsiteY0-24" fmla="*/ 944843 h 2752541"/>
              <a:gd name="connsiteX1-25" fmla="*/ 2476500 w 12192000"/>
              <a:gd name="connsiteY1-26" fmla="*/ 485591 h 2752541"/>
              <a:gd name="connsiteX2-27" fmla="*/ 10077450 w 12192000"/>
              <a:gd name="connsiteY2-28" fmla="*/ 9341 h 2752541"/>
              <a:gd name="connsiteX3-29" fmla="*/ 12192000 w 12192000"/>
              <a:gd name="connsiteY3-30" fmla="*/ 944843 h 2752541"/>
              <a:gd name="connsiteX4-31" fmla="*/ 12192000 w 12192000"/>
              <a:gd name="connsiteY4-32" fmla="*/ 2752541 h 2752541"/>
              <a:gd name="connsiteX5-33" fmla="*/ 0 w 12192000"/>
              <a:gd name="connsiteY5-34" fmla="*/ 2752541 h 2752541"/>
              <a:gd name="connsiteX6-35" fmla="*/ 0 w 12192000"/>
              <a:gd name="connsiteY6-36" fmla="*/ 944843 h 2752541"/>
              <a:gd name="connsiteX0-37" fmla="*/ 0 w 12192000"/>
              <a:gd name="connsiteY0-38" fmla="*/ 941882 h 2749580"/>
              <a:gd name="connsiteX1-39" fmla="*/ 2476500 w 12192000"/>
              <a:gd name="connsiteY1-40" fmla="*/ 482630 h 2749580"/>
              <a:gd name="connsiteX2-41" fmla="*/ 5829300 w 12192000"/>
              <a:gd name="connsiteY2-42" fmla="*/ 1282731 h 2749580"/>
              <a:gd name="connsiteX3-43" fmla="*/ 10077450 w 12192000"/>
              <a:gd name="connsiteY3-44" fmla="*/ 6380 h 2749580"/>
              <a:gd name="connsiteX4-45" fmla="*/ 12192000 w 12192000"/>
              <a:gd name="connsiteY4-46" fmla="*/ 941882 h 2749580"/>
              <a:gd name="connsiteX5-47" fmla="*/ 12192000 w 12192000"/>
              <a:gd name="connsiteY5-48" fmla="*/ 2749580 h 2749580"/>
              <a:gd name="connsiteX6-49" fmla="*/ 0 w 12192000"/>
              <a:gd name="connsiteY6-50" fmla="*/ 2749580 h 2749580"/>
              <a:gd name="connsiteX7" fmla="*/ 0 w 12192000"/>
              <a:gd name="connsiteY7" fmla="*/ 941882 h 2749580"/>
              <a:gd name="connsiteX0-51" fmla="*/ 0 w 12211050"/>
              <a:gd name="connsiteY0-52" fmla="*/ 51 h 2969799"/>
              <a:gd name="connsiteX1-53" fmla="*/ 2495550 w 12211050"/>
              <a:gd name="connsiteY1-54" fmla="*/ 702849 h 2969799"/>
              <a:gd name="connsiteX2-55" fmla="*/ 5848350 w 12211050"/>
              <a:gd name="connsiteY2-56" fmla="*/ 1502950 h 2969799"/>
              <a:gd name="connsiteX3-57" fmla="*/ 10096500 w 12211050"/>
              <a:gd name="connsiteY3-58" fmla="*/ 226599 h 2969799"/>
              <a:gd name="connsiteX4-59" fmla="*/ 12211050 w 12211050"/>
              <a:gd name="connsiteY4-60" fmla="*/ 1162101 h 2969799"/>
              <a:gd name="connsiteX5-61" fmla="*/ 12211050 w 12211050"/>
              <a:gd name="connsiteY5-62" fmla="*/ 2969799 h 2969799"/>
              <a:gd name="connsiteX6-63" fmla="*/ 19050 w 12211050"/>
              <a:gd name="connsiteY6-64" fmla="*/ 2969799 h 2969799"/>
              <a:gd name="connsiteX7-65" fmla="*/ 0 w 12211050"/>
              <a:gd name="connsiteY7-66" fmla="*/ 51 h 2969799"/>
              <a:gd name="connsiteX0-67" fmla="*/ 0 w 12211050"/>
              <a:gd name="connsiteY0-68" fmla="*/ 216058 h 3185806"/>
              <a:gd name="connsiteX1-69" fmla="*/ 2762250 w 12211050"/>
              <a:gd name="connsiteY1-70" fmla="*/ 4456 h 3185806"/>
              <a:gd name="connsiteX2-71" fmla="*/ 5848350 w 12211050"/>
              <a:gd name="connsiteY2-72" fmla="*/ 1718957 h 3185806"/>
              <a:gd name="connsiteX3-73" fmla="*/ 10096500 w 12211050"/>
              <a:gd name="connsiteY3-74" fmla="*/ 442606 h 3185806"/>
              <a:gd name="connsiteX4-75" fmla="*/ 12211050 w 12211050"/>
              <a:gd name="connsiteY4-76" fmla="*/ 1378108 h 3185806"/>
              <a:gd name="connsiteX5-77" fmla="*/ 12211050 w 12211050"/>
              <a:gd name="connsiteY5-78" fmla="*/ 3185806 h 3185806"/>
              <a:gd name="connsiteX6-79" fmla="*/ 19050 w 12211050"/>
              <a:gd name="connsiteY6-80" fmla="*/ 3185806 h 3185806"/>
              <a:gd name="connsiteX7-81" fmla="*/ 0 w 12211050"/>
              <a:gd name="connsiteY7-82" fmla="*/ 216058 h 3185806"/>
              <a:gd name="connsiteX0-83" fmla="*/ 0 w 12211050"/>
              <a:gd name="connsiteY0-84" fmla="*/ 217124 h 3186872"/>
              <a:gd name="connsiteX1-85" fmla="*/ 2762250 w 12211050"/>
              <a:gd name="connsiteY1-86" fmla="*/ 5522 h 3186872"/>
              <a:gd name="connsiteX2-87" fmla="*/ 5886450 w 12211050"/>
              <a:gd name="connsiteY2-88" fmla="*/ 1339023 h 3186872"/>
              <a:gd name="connsiteX3-89" fmla="*/ 10096500 w 12211050"/>
              <a:gd name="connsiteY3-90" fmla="*/ 443672 h 3186872"/>
              <a:gd name="connsiteX4-91" fmla="*/ 12211050 w 12211050"/>
              <a:gd name="connsiteY4-92" fmla="*/ 1379174 h 3186872"/>
              <a:gd name="connsiteX5-93" fmla="*/ 12211050 w 12211050"/>
              <a:gd name="connsiteY5-94" fmla="*/ 3186872 h 3186872"/>
              <a:gd name="connsiteX6-95" fmla="*/ 19050 w 12211050"/>
              <a:gd name="connsiteY6-96" fmla="*/ 3186872 h 3186872"/>
              <a:gd name="connsiteX7-97" fmla="*/ 0 w 12211050"/>
              <a:gd name="connsiteY7-98" fmla="*/ 217124 h 3186872"/>
              <a:gd name="connsiteX0-99" fmla="*/ 0 w 12211050"/>
              <a:gd name="connsiteY0-100" fmla="*/ 217124 h 3186872"/>
              <a:gd name="connsiteX1-101" fmla="*/ 2762250 w 12211050"/>
              <a:gd name="connsiteY1-102" fmla="*/ 5522 h 3186872"/>
              <a:gd name="connsiteX2-103" fmla="*/ 5886450 w 12211050"/>
              <a:gd name="connsiteY2-104" fmla="*/ 1339023 h 3186872"/>
              <a:gd name="connsiteX3-105" fmla="*/ 10096500 w 12211050"/>
              <a:gd name="connsiteY3-106" fmla="*/ 443672 h 3186872"/>
              <a:gd name="connsiteX4-107" fmla="*/ 12211050 w 12211050"/>
              <a:gd name="connsiteY4-108" fmla="*/ 1379174 h 3186872"/>
              <a:gd name="connsiteX5-109" fmla="*/ 12211050 w 12211050"/>
              <a:gd name="connsiteY5-110" fmla="*/ 3186872 h 3186872"/>
              <a:gd name="connsiteX6-111" fmla="*/ 19050 w 12211050"/>
              <a:gd name="connsiteY6-112" fmla="*/ 3186872 h 3186872"/>
              <a:gd name="connsiteX7-113" fmla="*/ 0 w 12211050"/>
              <a:gd name="connsiteY7-114" fmla="*/ 217124 h 3186872"/>
              <a:gd name="connsiteX0-115" fmla="*/ 0 w 12211050"/>
              <a:gd name="connsiteY0-116" fmla="*/ 217124 h 3186872"/>
              <a:gd name="connsiteX1-117" fmla="*/ 2762250 w 12211050"/>
              <a:gd name="connsiteY1-118" fmla="*/ 5522 h 3186872"/>
              <a:gd name="connsiteX2-119" fmla="*/ 5886450 w 12211050"/>
              <a:gd name="connsiteY2-120" fmla="*/ 1339023 h 3186872"/>
              <a:gd name="connsiteX3-121" fmla="*/ 10096500 w 12211050"/>
              <a:gd name="connsiteY3-122" fmla="*/ 443672 h 3186872"/>
              <a:gd name="connsiteX4-123" fmla="*/ 12211050 w 12211050"/>
              <a:gd name="connsiteY4-124" fmla="*/ 1379174 h 3186872"/>
              <a:gd name="connsiteX5-125" fmla="*/ 12211050 w 12211050"/>
              <a:gd name="connsiteY5-126" fmla="*/ 3186872 h 3186872"/>
              <a:gd name="connsiteX6-127" fmla="*/ 19050 w 12211050"/>
              <a:gd name="connsiteY6-128" fmla="*/ 3186872 h 3186872"/>
              <a:gd name="connsiteX7-129" fmla="*/ 0 w 12211050"/>
              <a:gd name="connsiteY7-130" fmla="*/ 217124 h 3186872"/>
              <a:gd name="connsiteX0-131" fmla="*/ 0 w 12211050"/>
              <a:gd name="connsiteY0-132" fmla="*/ 217124 h 3186872"/>
              <a:gd name="connsiteX1-133" fmla="*/ 2762250 w 12211050"/>
              <a:gd name="connsiteY1-134" fmla="*/ 5522 h 3186872"/>
              <a:gd name="connsiteX2-135" fmla="*/ 5886450 w 12211050"/>
              <a:gd name="connsiteY2-136" fmla="*/ 1339023 h 3186872"/>
              <a:gd name="connsiteX3-137" fmla="*/ 10096500 w 12211050"/>
              <a:gd name="connsiteY3-138" fmla="*/ 443672 h 3186872"/>
              <a:gd name="connsiteX4-139" fmla="*/ 12211050 w 12211050"/>
              <a:gd name="connsiteY4-140" fmla="*/ 1379174 h 3186872"/>
              <a:gd name="connsiteX5-141" fmla="*/ 12211050 w 12211050"/>
              <a:gd name="connsiteY5-142" fmla="*/ 3186872 h 3186872"/>
              <a:gd name="connsiteX6-143" fmla="*/ 19050 w 12211050"/>
              <a:gd name="connsiteY6-144" fmla="*/ 3186872 h 3186872"/>
              <a:gd name="connsiteX7-145" fmla="*/ 0 w 12211050"/>
              <a:gd name="connsiteY7-146" fmla="*/ 217124 h 3186872"/>
              <a:gd name="connsiteX0-147" fmla="*/ 0 w 12211050"/>
              <a:gd name="connsiteY0-148" fmla="*/ 217124 h 3186872"/>
              <a:gd name="connsiteX1-149" fmla="*/ 2762250 w 12211050"/>
              <a:gd name="connsiteY1-150" fmla="*/ 5522 h 3186872"/>
              <a:gd name="connsiteX2-151" fmla="*/ 5886450 w 12211050"/>
              <a:gd name="connsiteY2-152" fmla="*/ 1339023 h 3186872"/>
              <a:gd name="connsiteX3-153" fmla="*/ 10096500 w 12211050"/>
              <a:gd name="connsiteY3-154" fmla="*/ 443672 h 3186872"/>
              <a:gd name="connsiteX4-155" fmla="*/ 12211050 w 12211050"/>
              <a:gd name="connsiteY4-156" fmla="*/ 1379174 h 3186872"/>
              <a:gd name="connsiteX5-157" fmla="*/ 12211050 w 12211050"/>
              <a:gd name="connsiteY5-158" fmla="*/ 3186872 h 3186872"/>
              <a:gd name="connsiteX6-159" fmla="*/ 19050 w 12211050"/>
              <a:gd name="connsiteY6-160" fmla="*/ 3186872 h 3186872"/>
              <a:gd name="connsiteX7-161" fmla="*/ 0 w 12211050"/>
              <a:gd name="connsiteY7-162" fmla="*/ 217124 h 3186872"/>
              <a:gd name="connsiteX0-163" fmla="*/ 0 w 12211050"/>
              <a:gd name="connsiteY0-164" fmla="*/ 218035 h 3187783"/>
              <a:gd name="connsiteX1-165" fmla="*/ 2762250 w 12211050"/>
              <a:gd name="connsiteY1-166" fmla="*/ 6433 h 3187783"/>
              <a:gd name="connsiteX2-167" fmla="*/ 5886450 w 12211050"/>
              <a:gd name="connsiteY2-168" fmla="*/ 1339934 h 3187783"/>
              <a:gd name="connsiteX3-169" fmla="*/ 10096500 w 12211050"/>
              <a:gd name="connsiteY3-170" fmla="*/ 444583 h 3187783"/>
              <a:gd name="connsiteX4-171" fmla="*/ 12211050 w 12211050"/>
              <a:gd name="connsiteY4-172" fmla="*/ 1380085 h 3187783"/>
              <a:gd name="connsiteX5-173" fmla="*/ 12211050 w 12211050"/>
              <a:gd name="connsiteY5-174" fmla="*/ 3187783 h 3187783"/>
              <a:gd name="connsiteX6-175" fmla="*/ 19050 w 12211050"/>
              <a:gd name="connsiteY6-176" fmla="*/ 3187783 h 3187783"/>
              <a:gd name="connsiteX7-177" fmla="*/ 0 w 12211050"/>
              <a:gd name="connsiteY7-178" fmla="*/ 218035 h 3187783"/>
              <a:gd name="connsiteX0-179" fmla="*/ 0 w 12211050"/>
              <a:gd name="connsiteY0-180" fmla="*/ 217623 h 3187371"/>
              <a:gd name="connsiteX1-181" fmla="*/ 2762250 w 12211050"/>
              <a:gd name="connsiteY1-182" fmla="*/ 6021 h 3187371"/>
              <a:gd name="connsiteX2-183" fmla="*/ 5886450 w 12211050"/>
              <a:gd name="connsiteY2-184" fmla="*/ 1339522 h 3187371"/>
              <a:gd name="connsiteX3-185" fmla="*/ 10096500 w 12211050"/>
              <a:gd name="connsiteY3-186" fmla="*/ 444171 h 3187371"/>
              <a:gd name="connsiteX4-187" fmla="*/ 12211050 w 12211050"/>
              <a:gd name="connsiteY4-188" fmla="*/ 1379673 h 3187371"/>
              <a:gd name="connsiteX5-189" fmla="*/ 12211050 w 12211050"/>
              <a:gd name="connsiteY5-190" fmla="*/ 3187371 h 3187371"/>
              <a:gd name="connsiteX6-191" fmla="*/ 19050 w 12211050"/>
              <a:gd name="connsiteY6-192" fmla="*/ 3187371 h 3187371"/>
              <a:gd name="connsiteX7-193" fmla="*/ 0 w 12211050"/>
              <a:gd name="connsiteY7-194" fmla="*/ 217623 h 3187371"/>
              <a:gd name="connsiteX0-195" fmla="*/ 0 w 12211050"/>
              <a:gd name="connsiteY0-196" fmla="*/ 217700 h 3187448"/>
              <a:gd name="connsiteX1-197" fmla="*/ 2762250 w 12211050"/>
              <a:gd name="connsiteY1-198" fmla="*/ 6098 h 3187448"/>
              <a:gd name="connsiteX2-199" fmla="*/ 5886450 w 12211050"/>
              <a:gd name="connsiteY2-200" fmla="*/ 1339599 h 3187448"/>
              <a:gd name="connsiteX3-201" fmla="*/ 10096500 w 12211050"/>
              <a:gd name="connsiteY3-202" fmla="*/ 444248 h 3187448"/>
              <a:gd name="connsiteX4-203" fmla="*/ 12211050 w 12211050"/>
              <a:gd name="connsiteY4-204" fmla="*/ 1379750 h 3187448"/>
              <a:gd name="connsiteX5-205" fmla="*/ 12211050 w 12211050"/>
              <a:gd name="connsiteY5-206" fmla="*/ 3187448 h 3187448"/>
              <a:gd name="connsiteX6-207" fmla="*/ 19050 w 12211050"/>
              <a:gd name="connsiteY6-208" fmla="*/ 3187448 h 3187448"/>
              <a:gd name="connsiteX7-209" fmla="*/ 0 w 12211050"/>
              <a:gd name="connsiteY7-210" fmla="*/ 217700 h 3187448"/>
              <a:gd name="connsiteX0-211" fmla="*/ 0 w 12211050"/>
              <a:gd name="connsiteY0-212" fmla="*/ 272375 h 3242123"/>
              <a:gd name="connsiteX1-213" fmla="*/ 2762250 w 12211050"/>
              <a:gd name="connsiteY1-214" fmla="*/ 60773 h 3242123"/>
              <a:gd name="connsiteX2-215" fmla="*/ 5886450 w 12211050"/>
              <a:gd name="connsiteY2-216" fmla="*/ 1394274 h 3242123"/>
              <a:gd name="connsiteX3-217" fmla="*/ 10096500 w 12211050"/>
              <a:gd name="connsiteY3-218" fmla="*/ 498923 h 3242123"/>
              <a:gd name="connsiteX4-219" fmla="*/ 12211050 w 12211050"/>
              <a:gd name="connsiteY4-220" fmla="*/ 1434425 h 3242123"/>
              <a:gd name="connsiteX5-221" fmla="*/ 12211050 w 12211050"/>
              <a:gd name="connsiteY5-222" fmla="*/ 3242123 h 3242123"/>
              <a:gd name="connsiteX6-223" fmla="*/ 19050 w 12211050"/>
              <a:gd name="connsiteY6-224" fmla="*/ 3242123 h 3242123"/>
              <a:gd name="connsiteX7-225" fmla="*/ 0 w 12211050"/>
              <a:gd name="connsiteY7-226" fmla="*/ 272375 h 3242123"/>
              <a:gd name="connsiteX0-227" fmla="*/ 0 w 12211050"/>
              <a:gd name="connsiteY0-228" fmla="*/ 465835 h 3435583"/>
              <a:gd name="connsiteX1-229" fmla="*/ 2762250 w 12211050"/>
              <a:gd name="connsiteY1-230" fmla="*/ 254233 h 3435583"/>
              <a:gd name="connsiteX2-231" fmla="*/ 5886450 w 12211050"/>
              <a:gd name="connsiteY2-232" fmla="*/ 1587734 h 3435583"/>
              <a:gd name="connsiteX3-233" fmla="*/ 10096500 w 12211050"/>
              <a:gd name="connsiteY3-234" fmla="*/ 692383 h 3435583"/>
              <a:gd name="connsiteX4-235" fmla="*/ 12211050 w 12211050"/>
              <a:gd name="connsiteY4-236" fmla="*/ 1627885 h 3435583"/>
              <a:gd name="connsiteX5-237" fmla="*/ 12211050 w 12211050"/>
              <a:gd name="connsiteY5-238" fmla="*/ 3435583 h 3435583"/>
              <a:gd name="connsiteX6-239" fmla="*/ 19050 w 12211050"/>
              <a:gd name="connsiteY6-240" fmla="*/ 3435583 h 3435583"/>
              <a:gd name="connsiteX7-241" fmla="*/ 0 w 12211050"/>
              <a:gd name="connsiteY7-242" fmla="*/ 465835 h 3435583"/>
              <a:gd name="connsiteX0-243" fmla="*/ 0 w 12211050"/>
              <a:gd name="connsiteY0-244" fmla="*/ 887167 h 3190165"/>
              <a:gd name="connsiteX1-245" fmla="*/ 2762250 w 12211050"/>
              <a:gd name="connsiteY1-246" fmla="*/ 8815 h 3190165"/>
              <a:gd name="connsiteX2-247" fmla="*/ 5886450 w 12211050"/>
              <a:gd name="connsiteY2-248" fmla="*/ 1342316 h 3190165"/>
              <a:gd name="connsiteX3-249" fmla="*/ 10096500 w 12211050"/>
              <a:gd name="connsiteY3-250" fmla="*/ 446965 h 3190165"/>
              <a:gd name="connsiteX4-251" fmla="*/ 12211050 w 12211050"/>
              <a:gd name="connsiteY4-252" fmla="*/ 1382467 h 3190165"/>
              <a:gd name="connsiteX5-253" fmla="*/ 12211050 w 12211050"/>
              <a:gd name="connsiteY5-254" fmla="*/ 3190165 h 3190165"/>
              <a:gd name="connsiteX6-255" fmla="*/ 19050 w 12211050"/>
              <a:gd name="connsiteY6-256" fmla="*/ 3190165 h 3190165"/>
              <a:gd name="connsiteX7-257" fmla="*/ 0 w 12211050"/>
              <a:gd name="connsiteY7-258" fmla="*/ 887167 h 3190165"/>
              <a:gd name="connsiteX0-259" fmla="*/ 0 w 12211050"/>
              <a:gd name="connsiteY0-260" fmla="*/ 449482 h 2752480"/>
              <a:gd name="connsiteX1-261" fmla="*/ 2800350 w 12211050"/>
              <a:gd name="connsiteY1-262" fmla="*/ 1361830 h 2752480"/>
              <a:gd name="connsiteX2-263" fmla="*/ 5886450 w 12211050"/>
              <a:gd name="connsiteY2-264" fmla="*/ 904631 h 2752480"/>
              <a:gd name="connsiteX3-265" fmla="*/ 10096500 w 12211050"/>
              <a:gd name="connsiteY3-266" fmla="*/ 9280 h 2752480"/>
              <a:gd name="connsiteX4-267" fmla="*/ 12211050 w 12211050"/>
              <a:gd name="connsiteY4-268" fmla="*/ 944782 h 2752480"/>
              <a:gd name="connsiteX5-269" fmla="*/ 12211050 w 12211050"/>
              <a:gd name="connsiteY5-270" fmla="*/ 2752480 h 2752480"/>
              <a:gd name="connsiteX6-271" fmla="*/ 19050 w 12211050"/>
              <a:gd name="connsiteY6-272" fmla="*/ 2752480 h 2752480"/>
              <a:gd name="connsiteX7-273" fmla="*/ 0 w 12211050"/>
              <a:gd name="connsiteY7-274" fmla="*/ 449482 h 2752480"/>
              <a:gd name="connsiteX0-275" fmla="*/ 0 w 12211050"/>
              <a:gd name="connsiteY0-276" fmla="*/ 458004 h 2761002"/>
              <a:gd name="connsiteX1-277" fmla="*/ 2800350 w 12211050"/>
              <a:gd name="connsiteY1-278" fmla="*/ 1370352 h 2761002"/>
              <a:gd name="connsiteX2-279" fmla="*/ 5848350 w 12211050"/>
              <a:gd name="connsiteY2-280" fmla="*/ 417853 h 2761002"/>
              <a:gd name="connsiteX3-281" fmla="*/ 10096500 w 12211050"/>
              <a:gd name="connsiteY3-282" fmla="*/ 17802 h 2761002"/>
              <a:gd name="connsiteX4-283" fmla="*/ 12211050 w 12211050"/>
              <a:gd name="connsiteY4-284" fmla="*/ 953304 h 2761002"/>
              <a:gd name="connsiteX5-285" fmla="*/ 12211050 w 12211050"/>
              <a:gd name="connsiteY5-286" fmla="*/ 2761002 h 2761002"/>
              <a:gd name="connsiteX6-287" fmla="*/ 19050 w 12211050"/>
              <a:gd name="connsiteY6-288" fmla="*/ 2761002 h 2761002"/>
              <a:gd name="connsiteX7-289" fmla="*/ 0 w 12211050"/>
              <a:gd name="connsiteY7-290" fmla="*/ 458004 h 2761002"/>
              <a:gd name="connsiteX0-291" fmla="*/ 0 w 12211050"/>
              <a:gd name="connsiteY0-292" fmla="*/ 116677 h 2419675"/>
              <a:gd name="connsiteX1-293" fmla="*/ 2800350 w 12211050"/>
              <a:gd name="connsiteY1-294" fmla="*/ 1029025 h 2419675"/>
              <a:gd name="connsiteX2-295" fmla="*/ 5848350 w 12211050"/>
              <a:gd name="connsiteY2-296" fmla="*/ 76526 h 2419675"/>
              <a:gd name="connsiteX3-297" fmla="*/ 10287000 w 12211050"/>
              <a:gd name="connsiteY3-298" fmla="*/ 857575 h 2419675"/>
              <a:gd name="connsiteX4-299" fmla="*/ 12211050 w 12211050"/>
              <a:gd name="connsiteY4-300" fmla="*/ 611977 h 2419675"/>
              <a:gd name="connsiteX5-301" fmla="*/ 12211050 w 12211050"/>
              <a:gd name="connsiteY5-302" fmla="*/ 2419675 h 2419675"/>
              <a:gd name="connsiteX6-303" fmla="*/ 19050 w 12211050"/>
              <a:gd name="connsiteY6-304" fmla="*/ 2419675 h 2419675"/>
              <a:gd name="connsiteX7-305" fmla="*/ 0 w 12211050"/>
              <a:gd name="connsiteY7-306" fmla="*/ 116677 h 2419675"/>
              <a:gd name="connsiteX0-307" fmla="*/ 0 w 12211050"/>
              <a:gd name="connsiteY0-308" fmla="*/ 116677 h 2419675"/>
              <a:gd name="connsiteX1-309" fmla="*/ 2800350 w 12211050"/>
              <a:gd name="connsiteY1-310" fmla="*/ 1029025 h 2419675"/>
              <a:gd name="connsiteX2-311" fmla="*/ 5848350 w 12211050"/>
              <a:gd name="connsiteY2-312" fmla="*/ 76526 h 2419675"/>
              <a:gd name="connsiteX3-313" fmla="*/ 10287000 w 12211050"/>
              <a:gd name="connsiteY3-314" fmla="*/ 857575 h 2419675"/>
              <a:gd name="connsiteX4-315" fmla="*/ 12211050 w 12211050"/>
              <a:gd name="connsiteY4-316" fmla="*/ 611977 h 2419675"/>
              <a:gd name="connsiteX5-317" fmla="*/ 12211050 w 12211050"/>
              <a:gd name="connsiteY5-318" fmla="*/ 2419675 h 2419675"/>
              <a:gd name="connsiteX6-319" fmla="*/ 19050 w 12211050"/>
              <a:gd name="connsiteY6-320" fmla="*/ 2419675 h 2419675"/>
              <a:gd name="connsiteX7-321" fmla="*/ 0 w 12211050"/>
              <a:gd name="connsiteY7-322" fmla="*/ 116677 h 2419675"/>
              <a:gd name="connsiteX0-323" fmla="*/ 0 w 12211050"/>
              <a:gd name="connsiteY0-324" fmla="*/ 116677 h 2419675"/>
              <a:gd name="connsiteX1-325" fmla="*/ 2800350 w 12211050"/>
              <a:gd name="connsiteY1-326" fmla="*/ 1029025 h 2419675"/>
              <a:gd name="connsiteX2-327" fmla="*/ 5848350 w 12211050"/>
              <a:gd name="connsiteY2-328" fmla="*/ 76526 h 2419675"/>
              <a:gd name="connsiteX3-329" fmla="*/ 10287000 w 12211050"/>
              <a:gd name="connsiteY3-330" fmla="*/ 1009975 h 2419675"/>
              <a:gd name="connsiteX4-331" fmla="*/ 12211050 w 12211050"/>
              <a:gd name="connsiteY4-332" fmla="*/ 611977 h 2419675"/>
              <a:gd name="connsiteX5-333" fmla="*/ 12211050 w 12211050"/>
              <a:gd name="connsiteY5-334" fmla="*/ 2419675 h 2419675"/>
              <a:gd name="connsiteX6-335" fmla="*/ 19050 w 12211050"/>
              <a:gd name="connsiteY6-336" fmla="*/ 2419675 h 2419675"/>
              <a:gd name="connsiteX7-337" fmla="*/ 0 w 12211050"/>
              <a:gd name="connsiteY7-338" fmla="*/ 116677 h 2419675"/>
              <a:gd name="connsiteX0-339" fmla="*/ 0 w 12211050"/>
              <a:gd name="connsiteY0-340" fmla="*/ 116677 h 2419675"/>
              <a:gd name="connsiteX1-341" fmla="*/ 2800350 w 12211050"/>
              <a:gd name="connsiteY1-342" fmla="*/ 1029025 h 2419675"/>
              <a:gd name="connsiteX2-343" fmla="*/ 5848350 w 12211050"/>
              <a:gd name="connsiteY2-344" fmla="*/ 76526 h 2419675"/>
              <a:gd name="connsiteX3-345" fmla="*/ 10287000 w 12211050"/>
              <a:gd name="connsiteY3-346" fmla="*/ 1009975 h 2419675"/>
              <a:gd name="connsiteX4-347" fmla="*/ 12211050 w 12211050"/>
              <a:gd name="connsiteY4-348" fmla="*/ 611977 h 2419675"/>
              <a:gd name="connsiteX5-349" fmla="*/ 12211050 w 12211050"/>
              <a:gd name="connsiteY5-350" fmla="*/ 2419675 h 2419675"/>
              <a:gd name="connsiteX6-351" fmla="*/ 19050 w 12211050"/>
              <a:gd name="connsiteY6-352" fmla="*/ 2419675 h 2419675"/>
              <a:gd name="connsiteX7-353" fmla="*/ 0 w 12211050"/>
              <a:gd name="connsiteY7-354" fmla="*/ 116677 h 2419675"/>
              <a:gd name="connsiteX0-355" fmla="*/ 0 w 12211050"/>
              <a:gd name="connsiteY0-356" fmla="*/ 116677 h 2419675"/>
              <a:gd name="connsiteX1-357" fmla="*/ 2800350 w 12211050"/>
              <a:gd name="connsiteY1-358" fmla="*/ 1029025 h 2419675"/>
              <a:gd name="connsiteX2-359" fmla="*/ 5848350 w 12211050"/>
              <a:gd name="connsiteY2-360" fmla="*/ 76526 h 2419675"/>
              <a:gd name="connsiteX3-361" fmla="*/ 10287000 w 12211050"/>
              <a:gd name="connsiteY3-362" fmla="*/ 1009975 h 2419675"/>
              <a:gd name="connsiteX4-363" fmla="*/ 12211050 w 12211050"/>
              <a:gd name="connsiteY4-364" fmla="*/ 611977 h 2419675"/>
              <a:gd name="connsiteX5-365" fmla="*/ 12211050 w 12211050"/>
              <a:gd name="connsiteY5-366" fmla="*/ 2419675 h 2419675"/>
              <a:gd name="connsiteX6-367" fmla="*/ 19050 w 12211050"/>
              <a:gd name="connsiteY6-368" fmla="*/ 2419675 h 2419675"/>
              <a:gd name="connsiteX7-369" fmla="*/ 0 w 12211050"/>
              <a:gd name="connsiteY7-370" fmla="*/ 116677 h 2419675"/>
              <a:gd name="connsiteX0-371" fmla="*/ 0 w 12211050"/>
              <a:gd name="connsiteY0-372" fmla="*/ 258205 h 2561203"/>
              <a:gd name="connsiteX1-373" fmla="*/ 2800350 w 12211050"/>
              <a:gd name="connsiteY1-374" fmla="*/ 1170553 h 2561203"/>
              <a:gd name="connsiteX2-375" fmla="*/ 6134100 w 12211050"/>
              <a:gd name="connsiteY2-376" fmla="*/ 8504 h 2561203"/>
              <a:gd name="connsiteX3-377" fmla="*/ 10287000 w 12211050"/>
              <a:gd name="connsiteY3-378" fmla="*/ 1151503 h 2561203"/>
              <a:gd name="connsiteX4-379" fmla="*/ 12211050 w 12211050"/>
              <a:gd name="connsiteY4-380" fmla="*/ 753505 h 2561203"/>
              <a:gd name="connsiteX5-381" fmla="*/ 12211050 w 12211050"/>
              <a:gd name="connsiteY5-382" fmla="*/ 2561203 h 2561203"/>
              <a:gd name="connsiteX6-383" fmla="*/ 19050 w 12211050"/>
              <a:gd name="connsiteY6-384" fmla="*/ 2561203 h 2561203"/>
              <a:gd name="connsiteX7-385" fmla="*/ 0 w 12211050"/>
              <a:gd name="connsiteY7-386" fmla="*/ 258205 h 2561203"/>
              <a:gd name="connsiteX0-387" fmla="*/ 0 w 12211050"/>
              <a:gd name="connsiteY0-388" fmla="*/ 258205 h 2561203"/>
              <a:gd name="connsiteX1-389" fmla="*/ 2800350 w 12211050"/>
              <a:gd name="connsiteY1-390" fmla="*/ 1170553 h 2561203"/>
              <a:gd name="connsiteX2-391" fmla="*/ 6134100 w 12211050"/>
              <a:gd name="connsiteY2-392" fmla="*/ 8504 h 2561203"/>
              <a:gd name="connsiteX3-393" fmla="*/ 10287000 w 12211050"/>
              <a:gd name="connsiteY3-394" fmla="*/ 1151503 h 2561203"/>
              <a:gd name="connsiteX4-395" fmla="*/ 12211050 w 12211050"/>
              <a:gd name="connsiteY4-396" fmla="*/ 753505 h 2561203"/>
              <a:gd name="connsiteX5-397" fmla="*/ 12211050 w 12211050"/>
              <a:gd name="connsiteY5-398" fmla="*/ 2561203 h 2561203"/>
              <a:gd name="connsiteX6-399" fmla="*/ 19050 w 12211050"/>
              <a:gd name="connsiteY6-400" fmla="*/ 2561203 h 2561203"/>
              <a:gd name="connsiteX7-401" fmla="*/ 0 w 12211050"/>
              <a:gd name="connsiteY7-402" fmla="*/ 258205 h 2561203"/>
              <a:gd name="connsiteX0-403" fmla="*/ 0 w 12230100"/>
              <a:gd name="connsiteY0-404" fmla="*/ 257675 h 2560673"/>
              <a:gd name="connsiteX1-405" fmla="*/ 2800350 w 12230100"/>
              <a:gd name="connsiteY1-406" fmla="*/ 1170023 h 2560673"/>
              <a:gd name="connsiteX2-407" fmla="*/ 6134100 w 12230100"/>
              <a:gd name="connsiteY2-408" fmla="*/ 7974 h 2560673"/>
              <a:gd name="connsiteX3-409" fmla="*/ 10287000 w 12230100"/>
              <a:gd name="connsiteY3-410" fmla="*/ 1150973 h 2560673"/>
              <a:gd name="connsiteX4-411" fmla="*/ 12230100 w 12230100"/>
              <a:gd name="connsiteY4-412" fmla="*/ 257675 h 2560673"/>
              <a:gd name="connsiteX5-413" fmla="*/ 12211050 w 12230100"/>
              <a:gd name="connsiteY5-414" fmla="*/ 2560673 h 2560673"/>
              <a:gd name="connsiteX6-415" fmla="*/ 19050 w 12230100"/>
              <a:gd name="connsiteY6-416" fmla="*/ 2560673 h 2560673"/>
              <a:gd name="connsiteX7-417" fmla="*/ 0 w 12230100"/>
              <a:gd name="connsiteY7-418" fmla="*/ 257675 h 2560673"/>
              <a:gd name="connsiteX0-419" fmla="*/ 0 w 12230100"/>
              <a:gd name="connsiteY0-420" fmla="*/ 257433 h 2560431"/>
              <a:gd name="connsiteX1-421" fmla="*/ 2800350 w 12230100"/>
              <a:gd name="connsiteY1-422" fmla="*/ 1169781 h 2560431"/>
              <a:gd name="connsiteX2-423" fmla="*/ 6134100 w 12230100"/>
              <a:gd name="connsiteY2-424" fmla="*/ 7732 h 2560431"/>
              <a:gd name="connsiteX3-425" fmla="*/ 10287000 w 12230100"/>
              <a:gd name="connsiteY3-426" fmla="*/ 1150731 h 2560431"/>
              <a:gd name="connsiteX4-427" fmla="*/ 12230100 w 12230100"/>
              <a:gd name="connsiteY4-428" fmla="*/ 9783 h 2560431"/>
              <a:gd name="connsiteX5-429" fmla="*/ 12211050 w 12230100"/>
              <a:gd name="connsiteY5-430" fmla="*/ 2560431 h 2560431"/>
              <a:gd name="connsiteX6-431" fmla="*/ 19050 w 12230100"/>
              <a:gd name="connsiteY6-432" fmla="*/ 2560431 h 2560431"/>
              <a:gd name="connsiteX7-433" fmla="*/ 0 w 12230100"/>
              <a:gd name="connsiteY7-434" fmla="*/ 257433 h 2560431"/>
              <a:gd name="connsiteX0-435" fmla="*/ 0 w 12230100"/>
              <a:gd name="connsiteY0-436" fmla="*/ 257433 h 2560431"/>
              <a:gd name="connsiteX1-437" fmla="*/ 2800350 w 12230100"/>
              <a:gd name="connsiteY1-438" fmla="*/ 1169781 h 2560431"/>
              <a:gd name="connsiteX2-439" fmla="*/ 6134100 w 12230100"/>
              <a:gd name="connsiteY2-440" fmla="*/ 7732 h 2560431"/>
              <a:gd name="connsiteX3-441" fmla="*/ 10287000 w 12230100"/>
              <a:gd name="connsiteY3-442" fmla="*/ 1150731 h 2560431"/>
              <a:gd name="connsiteX4-443" fmla="*/ 12230100 w 12230100"/>
              <a:gd name="connsiteY4-444" fmla="*/ 9783 h 2560431"/>
              <a:gd name="connsiteX5-445" fmla="*/ 12211050 w 12230100"/>
              <a:gd name="connsiteY5-446" fmla="*/ 2560431 h 2560431"/>
              <a:gd name="connsiteX6-447" fmla="*/ 19050 w 12230100"/>
              <a:gd name="connsiteY6-448" fmla="*/ 2560431 h 2560431"/>
              <a:gd name="connsiteX7-449" fmla="*/ 0 w 12230100"/>
              <a:gd name="connsiteY7-450" fmla="*/ 257433 h 2560431"/>
              <a:gd name="connsiteX0-451" fmla="*/ 0 w 12230100"/>
              <a:gd name="connsiteY0-452" fmla="*/ 617958 h 2920956"/>
              <a:gd name="connsiteX1-453" fmla="*/ 2800350 w 12230100"/>
              <a:gd name="connsiteY1-454" fmla="*/ 1530306 h 2920956"/>
              <a:gd name="connsiteX2-455" fmla="*/ 7391400 w 12230100"/>
              <a:gd name="connsiteY2-456" fmla="*/ 6307 h 2920956"/>
              <a:gd name="connsiteX3-457" fmla="*/ 10287000 w 12230100"/>
              <a:gd name="connsiteY3-458" fmla="*/ 1511256 h 2920956"/>
              <a:gd name="connsiteX4-459" fmla="*/ 12230100 w 12230100"/>
              <a:gd name="connsiteY4-460" fmla="*/ 370308 h 2920956"/>
              <a:gd name="connsiteX5-461" fmla="*/ 12211050 w 12230100"/>
              <a:gd name="connsiteY5-462" fmla="*/ 2920956 h 2920956"/>
              <a:gd name="connsiteX6-463" fmla="*/ 19050 w 12230100"/>
              <a:gd name="connsiteY6-464" fmla="*/ 2920956 h 2920956"/>
              <a:gd name="connsiteX7-465" fmla="*/ 0 w 12230100"/>
              <a:gd name="connsiteY7-466" fmla="*/ 617958 h 2920956"/>
              <a:gd name="connsiteX0-467" fmla="*/ 0 w 12230100"/>
              <a:gd name="connsiteY0-468" fmla="*/ 612496 h 2915494"/>
              <a:gd name="connsiteX1-469" fmla="*/ 2800350 w 12230100"/>
              <a:gd name="connsiteY1-470" fmla="*/ 1524844 h 2915494"/>
              <a:gd name="connsiteX2-471" fmla="*/ 7391400 w 12230100"/>
              <a:gd name="connsiteY2-472" fmla="*/ 845 h 2915494"/>
              <a:gd name="connsiteX3-473" fmla="*/ 10287000 w 12230100"/>
              <a:gd name="connsiteY3-474" fmla="*/ 1505794 h 2915494"/>
              <a:gd name="connsiteX4-475" fmla="*/ 12230100 w 12230100"/>
              <a:gd name="connsiteY4-476" fmla="*/ 364846 h 2915494"/>
              <a:gd name="connsiteX5-477" fmla="*/ 12211050 w 12230100"/>
              <a:gd name="connsiteY5-478" fmla="*/ 2915494 h 2915494"/>
              <a:gd name="connsiteX6-479" fmla="*/ 19050 w 12230100"/>
              <a:gd name="connsiteY6-480" fmla="*/ 2915494 h 2915494"/>
              <a:gd name="connsiteX7-481" fmla="*/ 0 w 12230100"/>
              <a:gd name="connsiteY7-482" fmla="*/ 612496 h 2915494"/>
              <a:gd name="connsiteX0-483" fmla="*/ 0 w 12230100"/>
              <a:gd name="connsiteY0-484" fmla="*/ 611657 h 2914655"/>
              <a:gd name="connsiteX1-485" fmla="*/ 3962400 w 12230100"/>
              <a:gd name="connsiteY1-486" fmla="*/ 1485905 h 2914655"/>
              <a:gd name="connsiteX2-487" fmla="*/ 7391400 w 12230100"/>
              <a:gd name="connsiteY2-488" fmla="*/ 6 h 2914655"/>
              <a:gd name="connsiteX3-489" fmla="*/ 10287000 w 12230100"/>
              <a:gd name="connsiteY3-490" fmla="*/ 1504955 h 2914655"/>
              <a:gd name="connsiteX4-491" fmla="*/ 12230100 w 12230100"/>
              <a:gd name="connsiteY4-492" fmla="*/ 364007 h 2914655"/>
              <a:gd name="connsiteX5-493" fmla="*/ 12211050 w 12230100"/>
              <a:gd name="connsiteY5-494" fmla="*/ 2914655 h 2914655"/>
              <a:gd name="connsiteX6-495" fmla="*/ 19050 w 12230100"/>
              <a:gd name="connsiteY6-496" fmla="*/ 2914655 h 2914655"/>
              <a:gd name="connsiteX7-497" fmla="*/ 0 w 12230100"/>
              <a:gd name="connsiteY7-498" fmla="*/ 611657 h 2914655"/>
              <a:gd name="connsiteX0-499" fmla="*/ 0 w 12230100"/>
              <a:gd name="connsiteY0-500" fmla="*/ 611657 h 2914655"/>
              <a:gd name="connsiteX1-501" fmla="*/ 3962400 w 12230100"/>
              <a:gd name="connsiteY1-502" fmla="*/ 1485905 h 2914655"/>
              <a:gd name="connsiteX2-503" fmla="*/ 7391400 w 12230100"/>
              <a:gd name="connsiteY2-504" fmla="*/ 6 h 2914655"/>
              <a:gd name="connsiteX3-505" fmla="*/ 10287000 w 12230100"/>
              <a:gd name="connsiteY3-506" fmla="*/ 1504955 h 2914655"/>
              <a:gd name="connsiteX4-507" fmla="*/ 12230100 w 12230100"/>
              <a:gd name="connsiteY4-508" fmla="*/ 364007 h 2914655"/>
              <a:gd name="connsiteX5-509" fmla="*/ 12211050 w 12230100"/>
              <a:gd name="connsiteY5-510" fmla="*/ 2914655 h 2914655"/>
              <a:gd name="connsiteX6-511" fmla="*/ 19050 w 12230100"/>
              <a:gd name="connsiteY6-512" fmla="*/ 2914655 h 2914655"/>
              <a:gd name="connsiteX7-513" fmla="*/ 0 w 12230100"/>
              <a:gd name="connsiteY7-514" fmla="*/ 611657 h 2914655"/>
              <a:gd name="connsiteX0-515" fmla="*/ 0 w 12230100"/>
              <a:gd name="connsiteY0-516" fmla="*/ 626619 h 2929617"/>
              <a:gd name="connsiteX1-517" fmla="*/ 3962400 w 12230100"/>
              <a:gd name="connsiteY1-518" fmla="*/ 1500867 h 2929617"/>
              <a:gd name="connsiteX2-519" fmla="*/ 7391400 w 12230100"/>
              <a:gd name="connsiteY2-520" fmla="*/ 14968 h 2929617"/>
              <a:gd name="connsiteX3-521" fmla="*/ 10287000 w 12230100"/>
              <a:gd name="connsiteY3-522" fmla="*/ 1519917 h 2929617"/>
              <a:gd name="connsiteX4-523" fmla="*/ 12230100 w 12230100"/>
              <a:gd name="connsiteY4-524" fmla="*/ 378969 h 2929617"/>
              <a:gd name="connsiteX5-525" fmla="*/ 12211050 w 12230100"/>
              <a:gd name="connsiteY5-526" fmla="*/ 2929617 h 2929617"/>
              <a:gd name="connsiteX6-527" fmla="*/ 19050 w 12230100"/>
              <a:gd name="connsiteY6-528" fmla="*/ 2929617 h 2929617"/>
              <a:gd name="connsiteX7-529" fmla="*/ 0 w 12230100"/>
              <a:gd name="connsiteY7-530" fmla="*/ 626619 h 2929617"/>
              <a:gd name="connsiteX0-531" fmla="*/ 0 w 12230100"/>
              <a:gd name="connsiteY0-532" fmla="*/ 613075 h 2916073"/>
              <a:gd name="connsiteX1-533" fmla="*/ 3962400 w 12230100"/>
              <a:gd name="connsiteY1-534" fmla="*/ 1487323 h 2916073"/>
              <a:gd name="connsiteX2-535" fmla="*/ 7391400 w 12230100"/>
              <a:gd name="connsiteY2-536" fmla="*/ 1424 h 2916073"/>
              <a:gd name="connsiteX3-537" fmla="*/ 10287000 w 12230100"/>
              <a:gd name="connsiteY3-538" fmla="*/ 1506373 h 2916073"/>
              <a:gd name="connsiteX4-539" fmla="*/ 12230100 w 12230100"/>
              <a:gd name="connsiteY4-540" fmla="*/ 365425 h 2916073"/>
              <a:gd name="connsiteX5-541" fmla="*/ 12211050 w 12230100"/>
              <a:gd name="connsiteY5-542" fmla="*/ 2916073 h 2916073"/>
              <a:gd name="connsiteX6-543" fmla="*/ 19050 w 12230100"/>
              <a:gd name="connsiteY6-544" fmla="*/ 2916073 h 2916073"/>
              <a:gd name="connsiteX7-545" fmla="*/ 0 w 12230100"/>
              <a:gd name="connsiteY7-546" fmla="*/ 613075 h 2916073"/>
              <a:gd name="connsiteX0-547" fmla="*/ 0 w 12211050"/>
              <a:gd name="connsiteY0-548" fmla="*/ 359071 h 3519319"/>
              <a:gd name="connsiteX1-549" fmla="*/ 3943350 w 12211050"/>
              <a:gd name="connsiteY1-550" fmla="*/ 2090569 h 3519319"/>
              <a:gd name="connsiteX2-551" fmla="*/ 7372350 w 12211050"/>
              <a:gd name="connsiteY2-552" fmla="*/ 604670 h 3519319"/>
              <a:gd name="connsiteX3-553" fmla="*/ 10267950 w 12211050"/>
              <a:gd name="connsiteY3-554" fmla="*/ 2109619 h 3519319"/>
              <a:gd name="connsiteX4-555" fmla="*/ 12211050 w 12211050"/>
              <a:gd name="connsiteY4-556" fmla="*/ 968671 h 3519319"/>
              <a:gd name="connsiteX5-557" fmla="*/ 12192000 w 12211050"/>
              <a:gd name="connsiteY5-558" fmla="*/ 3519319 h 3519319"/>
              <a:gd name="connsiteX6-559" fmla="*/ 0 w 12211050"/>
              <a:gd name="connsiteY6-560" fmla="*/ 3519319 h 3519319"/>
              <a:gd name="connsiteX7-561" fmla="*/ 0 w 12211050"/>
              <a:gd name="connsiteY7-562" fmla="*/ 359071 h 3519319"/>
              <a:gd name="connsiteX0-563" fmla="*/ 0 w 12211050"/>
              <a:gd name="connsiteY0-564" fmla="*/ 532684 h 3692932"/>
              <a:gd name="connsiteX1-565" fmla="*/ 3943350 w 12211050"/>
              <a:gd name="connsiteY1-566" fmla="*/ 2264182 h 3692932"/>
              <a:gd name="connsiteX2-567" fmla="*/ 7372350 w 12211050"/>
              <a:gd name="connsiteY2-568" fmla="*/ 778283 h 3692932"/>
              <a:gd name="connsiteX3-569" fmla="*/ 10267950 w 12211050"/>
              <a:gd name="connsiteY3-570" fmla="*/ 2283232 h 3692932"/>
              <a:gd name="connsiteX4-571" fmla="*/ 12211050 w 12211050"/>
              <a:gd name="connsiteY4-572" fmla="*/ 1142284 h 3692932"/>
              <a:gd name="connsiteX5-573" fmla="*/ 12192000 w 12211050"/>
              <a:gd name="connsiteY5-574" fmla="*/ 3692932 h 3692932"/>
              <a:gd name="connsiteX6-575" fmla="*/ 0 w 12211050"/>
              <a:gd name="connsiteY6-576" fmla="*/ 3692932 h 3692932"/>
              <a:gd name="connsiteX7-577" fmla="*/ 0 w 12211050"/>
              <a:gd name="connsiteY7-578" fmla="*/ 532684 h 3692932"/>
              <a:gd name="connsiteX0-579" fmla="*/ 18661 w 12229711"/>
              <a:gd name="connsiteY0-580" fmla="*/ 532684 h 3692932"/>
              <a:gd name="connsiteX1-581" fmla="*/ 3962011 w 12229711"/>
              <a:gd name="connsiteY1-582" fmla="*/ 2264182 h 3692932"/>
              <a:gd name="connsiteX2-583" fmla="*/ 7391011 w 12229711"/>
              <a:gd name="connsiteY2-584" fmla="*/ 778283 h 3692932"/>
              <a:gd name="connsiteX3-585" fmla="*/ 10286611 w 12229711"/>
              <a:gd name="connsiteY3-586" fmla="*/ 2283232 h 3692932"/>
              <a:gd name="connsiteX4-587" fmla="*/ 12229711 w 12229711"/>
              <a:gd name="connsiteY4-588" fmla="*/ 1142284 h 3692932"/>
              <a:gd name="connsiteX5-589" fmla="*/ 12210661 w 12229711"/>
              <a:gd name="connsiteY5-590" fmla="*/ 3692932 h 3692932"/>
              <a:gd name="connsiteX6-591" fmla="*/ 0 w 12229711"/>
              <a:gd name="connsiteY6-592" fmla="*/ 3002467 h 3692932"/>
              <a:gd name="connsiteX7-593" fmla="*/ 18661 w 12229711"/>
              <a:gd name="connsiteY7-594" fmla="*/ 532684 h 3692932"/>
              <a:gd name="connsiteX0-595" fmla="*/ 18661 w 12229711"/>
              <a:gd name="connsiteY0-596" fmla="*/ 532684 h 3002467"/>
              <a:gd name="connsiteX1-597" fmla="*/ 3962011 w 12229711"/>
              <a:gd name="connsiteY1-598" fmla="*/ 2264182 h 3002467"/>
              <a:gd name="connsiteX2-599" fmla="*/ 7391011 w 12229711"/>
              <a:gd name="connsiteY2-600" fmla="*/ 778283 h 3002467"/>
              <a:gd name="connsiteX3-601" fmla="*/ 10286611 w 12229711"/>
              <a:gd name="connsiteY3-602" fmla="*/ 2283232 h 3002467"/>
              <a:gd name="connsiteX4-603" fmla="*/ 12229711 w 12229711"/>
              <a:gd name="connsiteY4-604" fmla="*/ 1142284 h 3002467"/>
              <a:gd name="connsiteX5-605" fmla="*/ 12210661 w 12229711"/>
              <a:gd name="connsiteY5-606" fmla="*/ 2983805 h 3002467"/>
              <a:gd name="connsiteX6-607" fmla="*/ 0 w 12229711"/>
              <a:gd name="connsiteY6-608" fmla="*/ 3002467 h 3002467"/>
              <a:gd name="connsiteX7-609" fmla="*/ 18661 w 12229711"/>
              <a:gd name="connsiteY7-610" fmla="*/ 532684 h 3002467"/>
              <a:gd name="connsiteX0-611" fmla="*/ 18661 w 12247983"/>
              <a:gd name="connsiteY0-612" fmla="*/ 532684 h 3002467"/>
              <a:gd name="connsiteX1-613" fmla="*/ 3962011 w 12247983"/>
              <a:gd name="connsiteY1-614" fmla="*/ 2264182 h 3002467"/>
              <a:gd name="connsiteX2-615" fmla="*/ 7391011 w 12247983"/>
              <a:gd name="connsiteY2-616" fmla="*/ 778283 h 3002467"/>
              <a:gd name="connsiteX3-617" fmla="*/ 10286611 w 12247983"/>
              <a:gd name="connsiteY3-618" fmla="*/ 2283232 h 3002467"/>
              <a:gd name="connsiteX4-619" fmla="*/ 12229711 w 12247983"/>
              <a:gd name="connsiteY4-620" fmla="*/ 1142284 h 3002467"/>
              <a:gd name="connsiteX5-621" fmla="*/ 12247983 w 12247983"/>
              <a:gd name="connsiteY5-622" fmla="*/ 2983805 h 3002467"/>
              <a:gd name="connsiteX6-623" fmla="*/ 0 w 12247983"/>
              <a:gd name="connsiteY6-624" fmla="*/ 3002467 h 3002467"/>
              <a:gd name="connsiteX7-625" fmla="*/ 18661 w 12247983"/>
              <a:gd name="connsiteY7-626" fmla="*/ 532684 h 3002467"/>
              <a:gd name="connsiteX0-627" fmla="*/ 18661 w 12229711"/>
              <a:gd name="connsiteY0-628" fmla="*/ 532684 h 3002467"/>
              <a:gd name="connsiteX1-629" fmla="*/ 3962011 w 12229711"/>
              <a:gd name="connsiteY1-630" fmla="*/ 2264182 h 3002467"/>
              <a:gd name="connsiteX2-631" fmla="*/ 7391011 w 12229711"/>
              <a:gd name="connsiteY2-632" fmla="*/ 778283 h 3002467"/>
              <a:gd name="connsiteX3-633" fmla="*/ 10286611 w 12229711"/>
              <a:gd name="connsiteY3-634" fmla="*/ 2283232 h 3002467"/>
              <a:gd name="connsiteX4-635" fmla="*/ 12229711 w 12229711"/>
              <a:gd name="connsiteY4-636" fmla="*/ 1142284 h 3002467"/>
              <a:gd name="connsiteX5-637" fmla="*/ 12222583 w 12229711"/>
              <a:gd name="connsiteY5-638" fmla="*/ 2999680 h 3002467"/>
              <a:gd name="connsiteX6-639" fmla="*/ 0 w 12229711"/>
              <a:gd name="connsiteY6-640" fmla="*/ 3002467 h 3002467"/>
              <a:gd name="connsiteX7-641" fmla="*/ 18661 w 12229711"/>
              <a:gd name="connsiteY7-642" fmla="*/ 532684 h 3002467"/>
              <a:gd name="connsiteX0-643" fmla="*/ 18661 w 12229711"/>
              <a:gd name="connsiteY0-644" fmla="*/ 532684 h 3011992"/>
              <a:gd name="connsiteX1-645" fmla="*/ 3962011 w 12229711"/>
              <a:gd name="connsiteY1-646" fmla="*/ 2264182 h 3011992"/>
              <a:gd name="connsiteX2-647" fmla="*/ 7391011 w 12229711"/>
              <a:gd name="connsiteY2-648" fmla="*/ 778283 h 3011992"/>
              <a:gd name="connsiteX3-649" fmla="*/ 10286611 w 12229711"/>
              <a:gd name="connsiteY3-650" fmla="*/ 2283232 h 3011992"/>
              <a:gd name="connsiteX4-651" fmla="*/ 12229711 w 12229711"/>
              <a:gd name="connsiteY4-652" fmla="*/ 1142284 h 3011992"/>
              <a:gd name="connsiteX5-653" fmla="*/ 12222583 w 12229711"/>
              <a:gd name="connsiteY5-654" fmla="*/ 2999680 h 3011992"/>
              <a:gd name="connsiteX6-655" fmla="*/ 0 w 12229711"/>
              <a:gd name="connsiteY6-656" fmla="*/ 3011992 h 3011992"/>
              <a:gd name="connsiteX7-657" fmla="*/ 18661 w 12229711"/>
              <a:gd name="connsiteY7-658" fmla="*/ 532684 h 3011992"/>
              <a:gd name="connsiteX0-659" fmla="*/ 5961 w 12217011"/>
              <a:gd name="connsiteY0-660" fmla="*/ 532684 h 3005642"/>
              <a:gd name="connsiteX1-661" fmla="*/ 3949311 w 12217011"/>
              <a:gd name="connsiteY1-662" fmla="*/ 2264182 h 3005642"/>
              <a:gd name="connsiteX2-663" fmla="*/ 7378311 w 12217011"/>
              <a:gd name="connsiteY2-664" fmla="*/ 778283 h 3005642"/>
              <a:gd name="connsiteX3-665" fmla="*/ 10273911 w 12217011"/>
              <a:gd name="connsiteY3-666" fmla="*/ 2283232 h 3005642"/>
              <a:gd name="connsiteX4-667" fmla="*/ 12217011 w 12217011"/>
              <a:gd name="connsiteY4-668" fmla="*/ 1142284 h 3005642"/>
              <a:gd name="connsiteX5-669" fmla="*/ 12209883 w 12217011"/>
              <a:gd name="connsiteY5-670" fmla="*/ 2999680 h 3005642"/>
              <a:gd name="connsiteX6-671" fmla="*/ 0 w 12217011"/>
              <a:gd name="connsiteY6-672" fmla="*/ 3005642 h 3005642"/>
              <a:gd name="connsiteX7-673" fmla="*/ 5961 w 12217011"/>
              <a:gd name="connsiteY7-674" fmla="*/ 532684 h 3005642"/>
              <a:gd name="connsiteX0-675" fmla="*/ 18661 w 12229711"/>
              <a:gd name="connsiteY0-676" fmla="*/ 532684 h 3005642"/>
              <a:gd name="connsiteX1-677" fmla="*/ 3962011 w 12229711"/>
              <a:gd name="connsiteY1-678" fmla="*/ 2264182 h 3005642"/>
              <a:gd name="connsiteX2-679" fmla="*/ 7391011 w 12229711"/>
              <a:gd name="connsiteY2-680" fmla="*/ 778283 h 3005642"/>
              <a:gd name="connsiteX3-681" fmla="*/ 10286611 w 12229711"/>
              <a:gd name="connsiteY3-682" fmla="*/ 2283232 h 3005642"/>
              <a:gd name="connsiteX4-683" fmla="*/ 12229711 w 12229711"/>
              <a:gd name="connsiteY4-684" fmla="*/ 1142284 h 3005642"/>
              <a:gd name="connsiteX5-685" fmla="*/ 12222583 w 12229711"/>
              <a:gd name="connsiteY5-686" fmla="*/ 2999680 h 3005642"/>
              <a:gd name="connsiteX6-687" fmla="*/ 0 w 12229711"/>
              <a:gd name="connsiteY6-688" fmla="*/ 3005642 h 3005642"/>
              <a:gd name="connsiteX7-689" fmla="*/ 18661 w 12229711"/>
              <a:gd name="connsiteY7-690" fmla="*/ 532684 h 3005642"/>
              <a:gd name="connsiteX0-691" fmla="*/ 2786 w 12213836"/>
              <a:gd name="connsiteY0-692" fmla="*/ 532684 h 3002467"/>
              <a:gd name="connsiteX1-693" fmla="*/ 3946136 w 12213836"/>
              <a:gd name="connsiteY1-694" fmla="*/ 2264182 h 3002467"/>
              <a:gd name="connsiteX2-695" fmla="*/ 7375136 w 12213836"/>
              <a:gd name="connsiteY2-696" fmla="*/ 778283 h 3002467"/>
              <a:gd name="connsiteX3-697" fmla="*/ 10270736 w 12213836"/>
              <a:gd name="connsiteY3-698" fmla="*/ 2283232 h 3002467"/>
              <a:gd name="connsiteX4-699" fmla="*/ 12213836 w 12213836"/>
              <a:gd name="connsiteY4-700" fmla="*/ 1142284 h 3002467"/>
              <a:gd name="connsiteX5-701" fmla="*/ 12206708 w 12213836"/>
              <a:gd name="connsiteY5-702" fmla="*/ 2999680 h 3002467"/>
              <a:gd name="connsiteX6-703" fmla="*/ 0 w 12213836"/>
              <a:gd name="connsiteY6-704" fmla="*/ 3002467 h 3002467"/>
              <a:gd name="connsiteX7-705" fmla="*/ 2786 w 12213836"/>
              <a:gd name="connsiteY7-706" fmla="*/ 532684 h 30024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65" y="connsiteY7-66"/>
              </a:cxn>
            </a:cxnLst>
            <a:rect l="l" t="t" r="r" b="b"/>
            <a:pathLst>
              <a:path w="12213836" h="3002467">
                <a:moveTo>
                  <a:pt x="2786" y="532684"/>
                </a:moveTo>
                <a:cubicBezTo>
                  <a:pt x="1964936" y="-1311991"/>
                  <a:pt x="2717411" y="2223249"/>
                  <a:pt x="3946136" y="2264182"/>
                </a:cubicBezTo>
                <a:cubicBezTo>
                  <a:pt x="5174861" y="2305115"/>
                  <a:pt x="6092436" y="832258"/>
                  <a:pt x="7375136" y="778283"/>
                </a:cubicBezTo>
                <a:cubicBezTo>
                  <a:pt x="8657836" y="724308"/>
                  <a:pt x="9464286" y="2222565"/>
                  <a:pt x="10270736" y="2283232"/>
                </a:cubicBezTo>
                <a:cubicBezTo>
                  <a:pt x="11077186" y="2343899"/>
                  <a:pt x="11889986" y="1459100"/>
                  <a:pt x="12213836" y="1142284"/>
                </a:cubicBezTo>
                <a:lnTo>
                  <a:pt x="12206708" y="2999680"/>
                </a:lnTo>
                <a:lnTo>
                  <a:pt x="0" y="3002467"/>
                </a:lnTo>
                <a:cubicBezTo>
                  <a:pt x="0" y="1949051"/>
                  <a:pt x="2786" y="1586100"/>
                  <a:pt x="2786" y="532684"/>
                </a:cubicBezTo>
                <a:close/>
              </a:path>
            </a:pathLst>
          </a:custGeom>
          <a:solidFill>
            <a:srgbClr val="FCFCFC">
              <a:alpha val="77000"/>
            </a:srgbClr>
          </a:solidFill>
          <a:ln>
            <a:noFill/>
          </a:ln>
          <a:effectLst>
            <a:outerShdw blurRad="50800" dist="38100" dir="16200000"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1" name="文本框 3"/>
          <p:cNvSpPr txBox="1"/>
          <p:nvPr/>
        </p:nvSpPr>
        <p:spPr>
          <a:xfrm>
            <a:off x="902638" y="561186"/>
            <a:ext cx="7350919" cy="1145540"/>
          </a:xfrm>
          <a:prstGeom prst="rect">
            <a:avLst/>
          </a:prstGeom>
          <a:noFill/>
        </p:spPr>
        <p:txBody>
          <a:bodyPr wrap="square" lIns="68580" tIns="34290" rIns="68580" bIns="34290" rtlCol="0">
            <a:spAutoFit/>
            <a:scene3d>
              <a:camera prst="orthographicFront"/>
              <a:lightRig rig="threePt" dir="t"/>
            </a:scene3d>
            <a:sp3d contourW="12700"/>
          </a:bodyPr>
          <a:lstStyle/>
          <a:p>
            <a:pPr algn="dist" defTabSz="685800">
              <a:defRPr/>
            </a:pPr>
            <a:r>
              <a:rPr lang="en-US" altLang="zh-CN" sz="5000" b="1" cap="all" dirty="0">
                <a:solidFill>
                  <a:prstClr val="white">
                    <a:alpha val="30000"/>
                  </a:prstClr>
                </a:solidFill>
                <a:latin typeface="微软雅黑" panose="020B0503020204020204" pitchFamily="34" charset="-122"/>
                <a:ea typeface="微软雅黑" panose="020B0503020204020204" pitchFamily="34" charset="-122"/>
                <a:cs typeface="Aharoni" panose="02010803020104030203" pitchFamily="2" charset="-79"/>
              </a:rPr>
              <a:t>Class management</a:t>
            </a:r>
            <a:r>
              <a:rPr lang="en-US" altLang="zh-CN" sz="2000" dirty="0" smtClean="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a:t>
            </a:r>
            <a:r>
              <a:rPr lang="zh-CN" altLang="en-US"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班级管理学</a:t>
            </a:r>
            <a:r>
              <a:rPr lang="en-US" altLang="zh-CN"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a:t>
            </a:r>
            <a:endParaRPr lang="en-US" altLang="zh-CN"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endParaRPr>
          </a:p>
        </p:txBody>
      </p:sp>
      <p:sp>
        <p:nvSpPr>
          <p:cNvPr id="12" name="文本框 8"/>
          <p:cNvSpPr txBox="1"/>
          <p:nvPr/>
        </p:nvSpPr>
        <p:spPr>
          <a:xfrm>
            <a:off x="1087502" y="2153920"/>
            <a:ext cx="6981190" cy="561692"/>
          </a:xfrm>
          <a:prstGeom prst="rect">
            <a:avLst/>
          </a:prstGeom>
          <a:noFill/>
        </p:spPr>
        <p:txBody>
          <a:bodyPr wrap="square" lIns="68580" tIns="34290" rIns="68580" bIns="34290" rtlCol="0">
            <a:spAutoFit/>
            <a:scene3d>
              <a:camera prst="orthographicFront"/>
              <a:lightRig rig="threePt" dir="t"/>
            </a:scene3d>
            <a:sp3d contourW="12700"/>
          </a:bodyPr>
          <a:lstStyle/>
          <a:p>
            <a:pPr algn="ctr"/>
            <a:r>
              <a:rPr lang="zh-CN" altLang="en-US" sz="3200" b="1" dirty="0">
                <a:solidFill>
                  <a:schemeClr val="bg1"/>
                </a:solidFill>
                <a:latin typeface="微软雅黑" panose="020B0503020204020204" pitchFamily="34" charset="-122"/>
                <a:ea typeface="微软雅黑" panose="020B0503020204020204" pitchFamily="34" charset="-122"/>
              </a:rPr>
              <a:t>总论</a:t>
            </a:r>
            <a:endParaRPr lang="zh-CN" altLang="en-US" sz="32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30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683568" y="539046"/>
            <a:ext cx="4968552" cy="499624"/>
          </a:xfrm>
          <a:prstGeom prst="rect">
            <a:avLst/>
          </a:prstGeom>
          <a:noFill/>
        </p:spPr>
        <p:txBody>
          <a:bodyPr wrap="square" rtlCol="0">
            <a:spAutoFit/>
          </a:bodyPr>
          <a:lstStyle/>
          <a:p>
            <a:pPr lvl="0">
              <a:lnSpc>
                <a:spcPct val="150000"/>
              </a:lnSpc>
            </a:pPr>
            <a:r>
              <a:rPr lang="zh-CN" altLang="en-US" sz="2000" b="1" dirty="0">
                <a:latin typeface="微软雅黑" panose="020B0503020204020204" pitchFamily="34" charset="-122"/>
                <a:ea typeface="微软雅黑" panose="020B0503020204020204" pitchFamily="34" charset="-122"/>
              </a:rPr>
              <a:t>班级管理简介</a:t>
            </a:r>
            <a:endParaRPr lang="zh-CN" altLang="en-US" sz="2000" b="1" dirty="0">
              <a:latin typeface="微软雅黑" panose="020B0503020204020204" pitchFamily="34" charset="-122"/>
              <a:ea typeface="微软雅黑" panose="020B0503020204020204" pitchFamily="34" charset="-122"/>
            </a:endParaRPr>
          </a:p>
        </p:txBody>
      </p:sp>
      <p:sp>
        <p:nvSpPr>
          <p:cNvPr id="7" name="TextBox 6"/>
          <p:cNvSpPr txBox="1"/>
          <p:nvPr/>
        </p:nvSpPr>
        <p:spPr>
          <a:xfrm>
            <a:off x="683568" y="1275606"/>
            <a:ext cx="5040615" cy="3416320"/>
          </a:xfrm>
          <a:prstGeom prst="rect">
            <a:avLst/>
          </a:prstGeom>
          <a:noFill/>
        </p:spPr>
        <p:txBody>
          <a:bodyPr wrap="square" rtlCol="0">
            <a:spAutoFit/>
          </a:bodyPr>
          <a:lstStyle/>
          <a:p>
            <a:pPr lvl="0">
              <a:lnSpc>
                <a:spcPct val="150000"/>
              </a:lnSpc>
            </a:pPr>
            <a:r>
              <a:rPr lang="zh-CN" altLang="en-US" sz="1600" dirty="0">
                <a:latin typeface="微软雅黑" panose="020B0503020204020204" pitchFamily="34" charset="-122"/>
                <a:ea typeface="微软雅黑" panose="020B0503020204020204" pitchFamily="34" charset="-122"/>
              </a:rPr>
              <a:t>一、管理的概念：</a:t>
            </a:r>
            <a:endParaRPr lang="en-US" altLang="zh-CN"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smtClean="0">
                <a:latin typeface="微软雅黑" panose="020B0503020204020204" pitchFamily="34" charset="-122"/>
                <a:ea typeface="微软雅黑" panose="020B0503020204020204" pitchFamily="34" charset="-122"/>
              </a:rPr>
              <a:t>       </a:t>
            </a:r>
            <a:r>
              <a:rPr lang="zh-CN" altLang="en-US" sz="1600" dirty="0" smtClean="0">
                <a:latin typeface="微软雅黑" panose="020B0503020204020204" pitchFamily="34" charset="-122"/>
                <a:ea typeface="微软雅黑" panose="020B0503020204020204" pitchFamily="34" charset="-122"/>
              </a:rPr>
              <a:t>管理</a:t>
            </a:r>
            <a:r>
              <a:rPr lang="zh-CN" altLang="en-US" sz="1600" dirty="0">
                <a:latin typeface="微软雅黑" panose="020B0503020204020204" pitchFamily="34" charset="-122"/>
                <a:ea typeface="微软雅黑" panose="020B0503020204020204" pitchFamily="34" charset="-122"/>
              </a:rPr>
              <a:t>是组织管理者或管理机构在一定范围内，通过计划、组织、控制、协调等管理措施，对组织所拥有的资源进行合理配置和有效使用，以实现组织预定目标的过程。</a:t>
            </a:r>
            <a:endParaRPr lang="en-US" altLang="zh-CN" sz="1600" dirty="0">
              <a:latin typeface="微软雅黑" panose="020B0503020204020204" pitchFamily="34" charset="-122"/>
              <a:ea typeface="微软雅黑" panose="020B0503020204020204" pitchFamily="34" charset="-122"/>
            </a:endParaRPr>
          </a:p>
          <a:p>
            <a:pPr lvl="0">
              <a:lnSpc>
                <a:spcPct val="150000"/>
              </a:lnSpc>
            </a:pPr>
            <a:r>
              <a:rPr lang="zh-CN" altLang="en-US" sz="1600" dirty="0">
                <a:latin typeface="微软雅黑" panose="020B0503020204020204" pitchFamily="34" charset="-122"/>
                <a:ea typeface="微软雅黑" panose="020B0503020204020204" pitchFamily="34" charset="-122"/>
              </a:rPr>
              <a:t>二、管理的本质</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协调</a:t>
            </a:r>
            <a:endParaRPr lang="en-US" altLang="zh-CN"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    1. </a:t>
            </a:r>
            <a:r>
              <a:rPr lang="zh-CN" altLang="en-US" sz="1600" dirty="0">
                <a:latin typeface="微软雅黑" panose="020B0503020204020204" pitchFamily="34" charset="-122"/>
                <a:ea typeface="微软雅黑" panose="020B0503020204020204" pitchFamily="34" charset="-122"/>
              </a:rPr>
              <a:t>协调人员、各种资源</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    2. </a:t>
            </a:r>
            <a:r>
              <a:rPr lang="zh-CN" altLang="en-US" sz="1600" dirty="0">
                <a:latin typeface="微软雅黑" panose="020B0503020204020204" pitchFamily="34" charset="-122"/>
                <a:ea typeface="微软雅黑" panose="020B0503020204020204" pitchFamily="34" charset="-122"/>
              </a:rPr>
              <a:t>组织内外的各种关系</a:t>
            </a:r>
            <a:endParaRPr lang="en-US" altLang="zh-CN"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    3. </a:t>
            </a:r>
            <a:r>
              <a:rPr lang="zh-CN" altLang="en-US" sz="1600" dirty="0">
                <a:latin typeface="微软雅黑" panose="020B0503020204020204" pitchFamily="34" charset="-122"/>
                <a:ea typeface="微软雅黑" panose="020B0503020204020204" pitchFamily="34" charset="-122"/>
              </a:rPr>
              <a:t>协调出良好的条件和环境</a:t>
            </a:r>
            <a:endParaRPr lang="en-US" altLang="zh-CN" sz="16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539046"/>
            <a:ext cx="5040560" cy="499624"/>
          </a:xfrm>
          <a:prstGeom prst="rect">
            <a:avLst/>
          </a:prstGeom>
          <a:noFill/>
        </p:spPr>
        <p:txBody>
          <a:bodyPr wrap="square" rtlCol="0">
            <a:spAutoFit/>
          </a:bodyPr>
          <a:lstStyle/>
          <a:p>
            <a:pPr lvl="0">
              <a:lnSpc>
                <a:spcPct val="150000"/>
              </a:lnSpc>
            </a:pPr>
            <a:r>
              <a:rPr lang="zh-CN" altLang="en-US" sz="2000" b="1" dirty="0">
                <a:latin typeface="微软雅黑" panose="020B0503020204020204" pitchFamily="34" charset="-122"/>
                <a:ea typeface="微软雅黑" panose="020B0503020204020204" pitchFamily="34" charset="-122"/>
              </a:rPr>
              <a:t>班级管理简介</a:t>
            </a:r>
            <a:endParaRPr lang="zh-CN" altLang="en-US" sz="2000" b="1"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sz="quarter" idx="11"/>
          </p:nvPr>
        </p:nvSpPr>
        <p:spPr/>
        <p:txBody>
          <a:bodyPr/>
          <a:lstStyle/>
          <a:p>
            <a:pPr lvl="0">
              <a:lnSpc>
                <a:spcPct val="150000"/>
              </a:lnSpc>
            </a:pPr>
            <a:r>
              <a:rPr lang="zh-CN" altLang="en-US" dirty="0"/>
              <a:t>一、班级的含义：</a:t>
            </a:r>
            <a:endParaRPr lang="en-US" altLang="zh-CN" dirty="0"/>
          </a:p>
          <a:p>
            <a:pPr lvl="0">
              <a:lnSpc>
                <a:spcPct val="150000"/>
              </a:lnSpc>
            </a:pPr>
            <a:r>
              <a:rPr lang="en-US" altLang="zh-CN" dirty="0" smtClean="0"/>
              <a:t>       </a:t>
            </a:r>
            <a:r>
              <a:rPr lang="zh-CN" altLang="en-US" dirty="0" smtClean="0"/>
              <a:t>学校</a:t>
            </a:r>
            <a:r>
              <a:rPr lang="zh-CN" altLang="en-US" dirty="0"/>
              <a:t>为实现一定的教育目的，把处于一定年龄阶段、文化程度大体相同的学生按照一定的人数规模建立起来的基层教育组织。</a:t>
            </a:r>
            <a:endParaRPr lang="zh-CN" altLang="en-US" dirty="0"/>
          </a:p>
          <a:p>
            <a:pPr lvl="0">
              <a:lnSpc>
                <a:spcPct val="150000"/>
              </a:lnSpc>
            </a:pPr>
            <a:r>
              <a:rPr lang="zh-CN" altLang="en-US" dirty="0"/>
              <a:t>二、班级管理的含义</a:t>
            </a:r>
            <a:endParaRPr lang="en-US" altLang="zh-CN" dirty="0"/>
          </a:p>
          <a:p>
            <a:pPr>
              <a:lnSpc>
                <a:spcPct val="150000"/>
              </a:lnSpc>
            </a:pPr>
            <a:r>
              <a:rPr lang="zh-CN" altLang="en-US" dirty="0" smtClean="0"/>
              <a:t>       班级</a:t>
            </a:r>
            <a:r>
              <a:rPr lang="zh-CN" altLang="en-US" dirty="0"/>
              <a:t>管理者按照教育管理规律的要求，采用一定的方法组织班级教育活动，实现教育目标的过程。</a:t>
            </a:r>
            <a:endParaRPr lang="zh-CN" altLang="en-US" dirty="0"/>
          </a:p>
          <a:p>
            <a:pPr lvl="0">
              <a:lnSpc>
                <a:spcPct val="150000"/>
              </a:lnSpc>
            </a:pPr>
            <a:endParaRPr lang="en-US" altLang="zh-CN" dirty="0"/>
          </a:p>
          <a:p>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0"/>
          </p:nvPr>
        </p:nvSpPr>
        <p:spPr/>
        <p:txBody>
          <a:bodyPr/>
          <a:lstStyle/>
          <a:p>
            <a:pPr lvl="0"/>
            <a:r>
              <a:rPr lang="zh-CN" altLang="en-US" dirty="0"/>
              <a:t>班级管理的发展趋势</a:t>
            </a:r>
            <a:br>
              <a:rPr lang="zh-CN" altLang="en-US" dirty="0"/>
            </a:br>
            <a:endParaRPr lang="zh-CN" altLang="en-US" b="0" dirty="0"/>
          </a:p>
          <a:p>
            <a:endParaRPr lang="zh-CN" altLang="en-US" dirty="0"/>
          </a:p>
        </p:txBody>
      </p:sp>
      <p:sp>
        <p:nvSpPr>
          <p:cNvPr id="3" name="内容占位符 2"/>
          <p:cNvSpPr>
            <a:spLocks noGrp="1"/>
          </p:cNvSpPr>
          <p:nvPr>
            <p:ph sz="quarter" idx="11"/>
          </p:nvPr>
        </p:nvSpPr>
        <p:spPr/>
        <p:txBody>
          <a:bodyPr/>
          <a:lstStyle/>
          <a:p>
            <a:pPr lvl="0">
              <a:lnSpc>
                <a:spcPct val="150000"/>
              </a:lnSpc>
            </a:pPr>
            <a:r>
              <a:rPr lang="en-US" altLang="zh-CN" dirty="0"/>
              <a:t>1. </a:t>
            </a:r>
            <a:r>
              <a:rPr lang="zh-CN" altLang="en-US" dirty="0"/>
              <a:t>教师角色由“领导者”向“引导者”过渡</a:t>
            </a:r>
            <a:endParaRPr lang="zh-CN" altLang="en-US" dirty="0"/>
          </a:p>
          <a:p>
            <a:pPr lvl="0">
              <a:lnSpc>
                <a:spcPct val="150000"/>
              </a:lnSpc>
            </a:pPr>
            <a:r>
              <a:rPr lang="en-US" altLang="zh-CN" dirty="0"/>
              <a:t>2. </a:t>
            </a:r>
            <a:r>
              <a:rPr lang="zh-CN" altLang="en-US" dirty="0"/>
              <a:t>教师影响力由权力性影响向非权力性影响过渡 </a:t>
            </a:r>
            <a:endParaRPr lang="zh-CN" altLang="en-US" dirty="0"/>
          </a:p>
          <a:p>
            <a:pPr lvl="0">
              <a:lnSpc>
                <a:spcPct val="150000"/>
              </a:lnSpc>
            </a:pPr>
            <a:r>
              <a:rPr lang="en-US" altLang="zh-CN" dirty="0"/>
              <a:t>3. </a:t>
            </a:r>
            <a:r>
              <a:rPr lang="zh-CN" altLang="en-US" dirty="0"/>
              <a:t>教师的管理方式由“专制型”向“民主型”过渡 </a:t>
            </a:r>
            <a:endParaRPr lang="zh-CN" altLang="en-US" dirty="0"/>
          </a:p>
          <a:p>
            <a:pPr lvl="0">
              <a:lnSpc>
                <a:spcPct val="150000"/>
              </a:lnSpc>
            </a:pPr>
            <a:r>
              <a:rPr lang="en-US" altLang="zh-CN" dirty="0"/>
              <a:t>4. </a:t>
            </a:r>
            <a:r>
              <a:rPr lang="zh-CN" altLang="en-US" dirty="0"/>
              <a:t>学生的自我管理意识和能力逐渐增强和提高</a:t>
            </a:r>
            <a:endParaRPr lang="en-US" altLang="zh-CN" dirty="0"/>
          </a:p>
          <a:p>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539046"/>
            <a:ext cx="5040560" cy="961289"/>
          </a:xfrm>
          <a:prstGeom prst="rect">
            <a:avLst/>
          </a:prstGeom>
          <a:noFill/>
        </p:spPr>
        <p:txBody>
          <a:bodyPr wrap="square" rtlCol="0">
            <a:spAutoFit/>
          </a:bodyPr>
          <a:lstStyle/>
          <a:p>
            <a:pPr lvl="0">
              <a:lnSpc>
                <a:spcPct val="150000"/>
              </a:lnSpc>
            </a:pPr>
            <a:r>
              <a:rPr lang="zh-CN" altLang="en-US" sz="2000" b="1" dirty="0">
                <a:latin typeface="微软雅黑" panose="020B0503020204020204" pitchFamily="34" charset="-122"/>
                <a:ea typeface="微软雅黑" panose="020B0503020204020204" pitchFamily="34" charset="-122"/>
              </a:rPr>
              <a:t>班级管理中如何发挥学生在班级管理中的主体作用（培养学生的自主能力）</a:t>
            </a:r>
            <a:endParaRPr lang="zh-CN" altLang="en-US" sz="2000" b="1" dirty="0">
              <a:latin typeface="微软雅黑" panose="020B0503020204020204" pitchFamily="34" charset="-122"/>
              <a:ea typeface="微软雅黑" panose="020B0503020204020204" pitchFamily="34" charset="-122"/>
            </a:endParaRPr>
          </a:p>
        </p:txBody>
      </p:sp>
      <p:sp>
        <p:nvSpPr>
          <p:cNvPr id="8" name="TextBox 7"/>
          <p:cNvSpPr txBox="1"/>
          <p:nvPr/>
        </p:nvSpPr>
        <p:spPr>
          <a:xfrm>
            <a:off x="691343" y="1635646"/>
            <a:ext cx="5184575" cy="1526187"/>
          </a:xfrm>
          <a:prstGeom prst="rect">
            <a:avLst/>
          </a:prstGeom>
          <a:noFill/>
        </p:spPr>
        <p:txBody>
          <a:bodyPr wrap="square" rtlCol="0">
            <a:spAutoFit/>
          </a:bodyPr>
          <a:lstStyle/>
          <a:p>
            <a:pPr lvl="0">
              <a:lnSpc>
                <a:spcPct val="150000"/>
              </a:lnSpc>
            </a:pP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制定目标，培养学生的自主精神</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建立班级自我管理机构，培养学生的管理能力</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3.</a:t>
            </a:r>
            <a:r>
              <a:rPr lang="zh-CN" altLang="en-US" sz="1600" dirty="0">
                <a:latin typeface="微软雅黑" panose="020B0503020204020204" pitchFamily="34" charset="-122"/>
                <a:ea typeface="微软雅黑" panose="020B0503020204020204" pitchFamily="34" charset="-122"/>
              </a:rPr>
              <a:t>开展班级活动，提高学生的自治能力</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4.</a:t>
            </a:r>
            <a:r>
              <a:rPr lang="zh-CN" altLang="en-US" sz="1600" dirty="0">
                <a:latin typeface="微软雅黑" panose="020B0503020204020204" pitchFamily="34" charset="-122"/>
                <a:ea typeface="微软雅黑" panose="020B0503020204020204" pitchFamily="34" charset="-122"/>
              </a:rPr>
              <a:t>建立竞争机制，让每个学生得到发展</a:t>
            </a:r>
            <a:endParaRPr lang="zh-CN" altLang="en-US" sz="16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539046"/>
            <a:ext cx="5040560" cy="499624"/>
          </a:xfrm>
          <a:prstGeom prst="rect">
            <a:avLst/>
          </a:prstGeom>
          <a:noFill/>
        </p:spPr>
        <p:txBody>
          <a:bodyPr wrap="square" rtlCol="0">
            <a:spAutoFit/>
          </a:bodyPr>
          <a:lstStyle/>
          <a:p>
            <a:pPr lvl="0">
              <a:lnSpc>
                <a:spcPct val="150000"/>
              </a:lnSpc>
            </a:pPr>
            <a:r>
              <a:rPr lang="zh-CN" altLang="en-US" sz="2000" b="1" dirty="0">
                <a:latin typeface="微软雅黑" panose="020B0503020204020204" pitchFamily="34" charset="-122"/>
                <a:ea typeface="微软雅黑" panose="020B0503020204020204" pitchFamily="34" charset="-122"/>
              </a:rPr>
              <a:t>班级管理方法</a:t>
            </a:r>
            <a:endParaRPr lang="zh-CN" altLang="en-US" sz="2000" b="1" dirty="0">
              <a:latin typeface="微软雅黑" panose="020B0503020204020204" pitchFamily="34" charset="-122"/>
              <a:ea typeface="微软雅黑" panose="020B0503020204020204" pitchFamily="34" charset="-122"/>
            </a:endParaRPr>
          </a:p>
        </p:txBody>
      </p:sp>
      <p:sp>
        <p:nvSpPr>
          <p:cNvPr id="6" name="内容占位符 5"/>
          <p:cNvSpPr>
            <a:spLocks noGrp="1"/>
          </p:cNvSpPr>
          <p:nvPr>
            <p:ph sz="quarter" idx="11"/>
          </p:nvPr>
        </p:nvSpPr>
        <p:spPr>
          <a:xfrm>
            <a:off x="684213" y="1347068"/>
            <a:ext cx="4895899" cy="2952874"/>
          </a:xfrm>
        </p:spPr>
        <p:txBody>
          <a:bodyPr/>
          <a:lstStyle/>
          <a:p>
            <a:pPr lvl="0">
              <a:lnSpc>
                <a:spcPct val="150000"/>
              </a:lnSpc>
            </a:pPr>
            <a:r>
              <a:rPr lang="en-US" altLang="zh-CN" dirty="0"/>
              <a:t>1. </a:t>
            </a:r>
            <a:r>
              <a:rPr lang="zh-CN" altLang="en-US" dirty="0"/>
              <a:t>了解和研究学生学习、生活、家庭情况，及时帮助学生面临的困难。</a:t>
            </a:r>
            <a:endParaRPr lang="zh-CN" altLang="en-US" dirty="0"/>
          </a:p>
          <a:p>
            <a:pPr lvl="0">
              <a:lnSpc>
                <a:spcPct val="150000"/>
              </a:lnSpc>
            </a:pPr>
            <a:r>
              <a:rPr lang="en-US" altLang="zh-CN" dirty="0"/>
              <a:t>2.</a:t>
            </a:r>
            <a:r>
              <a:rPr lang="zh-CN" altLang="en-US" dirty="0"/>
              <a:t>正面鼓励，肯定学生的优点；引导学生自我发现问题，进行自我批评。</a:t>
            </a:r>
            <a:endParaRPr lang="zh-CN" altLang="en-US" dirty="0"/>
          </a:p>
          <a:p>
            <a:pPr lvl="0">
              <a:lnSpc>
                <a:spcPct val="150000"/>
              </a:lnSpc>
            </a:pPr>
            <a:r>
              <a:rPr lang="en-US" altLang="zh-CN" dirty="0"/>
              <a:t>3.</a:t>
            </a:r>
            <a:r>
              <a:rPr lang="zh-CN" altLang="en-US" dirty="0"/>
              <a:t>要想得到别人的尊重，首先就要尊重别人。</a:t>
            </a:r>
            <a:endParaRPr lang="zh-CN" altLang="en-US" dirty="0"/>
          </a:p>
          <a:p>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539046"/>
            <a:ext cx="5040560" cy="499624"/>
          </a:xfrm>
          <a:prstGeom prst="rect">
            <a:avLst/>
          </a:prstGeom>
          <a:noFill/>
        </p:spPr>
        <p:txBody>
          <a:bodyPr wrap="square" rtlCol="0">
            <a:spAutoFit/>
          </a:bodyPr>
          <a:lstStyle/>
          <a:p>
            <a:pPr lvl="0">
              <a:lnSpc>
                <a:spcPct val="150000"/>
              </a:lnSpc>
            </a:pPr>
            <a:r>
              <a:rPr lang="zh-CN" altLang="en-US" sz="2000" b="1" dirty="0">
                <a:latin typeface="微软雅黑" panose="020B0503020204020204" pitchFamily="34" charset="-122"/>
                <a:ea typeface="微软雅黑" panose="020B0503020204020204" pitchFamily="34" charset="-122"/>
              </a:rPr>
              <a:t>班级管理方法</a:t>
            </a:r>
            <a:endParaRPr lang="zh-CN" altLang="en-US" sz="2000" b="1" dirty="0">
              <a:latin typeface="微软雅黑" panose="020B0503020204020204" pitchFamily="34" charset="-122"/>
              <a:ea typeface="微软雅黑" panose="020B0503020204020204" pitchFamily="34" charset="-122"/>
            </a:endParaRPr>
          </a:p>
        </p:txBody>
      </p:sp>
      <p:sp>
        <p:nvSpPr>
          <p:cNvPr id="6" name="内容占位符 5"/>
          <p:cNvSpPr>
            <a:spLocks noGrp="1"/>
          </p:cNvSpPr>
          <p:nvPr>
            <p:ph sz="quarter" idx="11"/>
          </p:nvPr>
        </p:nvSpPr>
        <p:spPr>
          <a:xfrm>
            <a:off x="684213" y="1347068"/>
            <a:ext cx="4751883" cy="2952874"/>
          </a:xfrm>
        </p:spPr>
        <p:txBody>
          <a:bodyPr/>
          <a:lstStyle/>
          <a:p>
            <a:pPr lvl="0">
              <a:lnSpc>
                <a:spcPct val="150000"/>
              </a:lnSpc>
            </a:pPr>
            <a:r>
              <a:rPr lang="en-US" altLang="zh-CN" dirty="0" smtClean="0"/>
              <a:t>4.</a:t>
            </a:r>
            <a:r>
              <a:rPr lang="zh-CN" altLang="en-US" dirty="0" smtClean="0"/>
              <a:t>不断地关注每一个学生的每一点的进步，并不失时机的表扬和鼓励学生。</a:t>
            </a:r>
            <a:endParaRPr lang="zh-CN" altLang="en-US" dirty="0" smtClean="0"/>
          </a:p>
          <a:p>
            <a:pPr lvl="0">
              <a:lnSpc>
                <a:spcPct val="150000"/>
              </a:lnSpc>
            </a:pPr>
            <a:r>
              <a:rPr lang="en-US" altLang="zh-CN" dirty="0" smtClean="0"/>
              <a:t>5.</a:t>
            </a:r>
            <a:r>
              <a:rPr lang="zh-CN" altLang="en-US" dirty="0" smtClean="0"/>
              <a:t>多表扬，少批评，批评要讲究方法、语言艺术；不要在公共场所批评学生，保护学生的自尊心。例</a:t>
            </a:r>
            <a:endParaRPr lang="zh-CN" altLang="en-US" dirty="0" smtClean="0"/>
          </a:p>
          <a:p>
            <a:pPr lvl="0">
              <a:lnSpc>
                <a:spcPct val="150000"/>
              </a:lnSpc>
            </a:pPr>
            <a:r>
              <a:rPr lang="en-US" altLang="zh-CN" dirty="0" smtClean="0"/>
              <a:t>6.</a:t>
            </a:r>
            <a:r>
              <a:rPr lang="zh-CN" altLang="en-US" dirty="0" smtClean="0"/>
              <a:t>多奖励，少惩罚。</a:t>
            </a:r>
            <a:endParaRPr lang="zh-CN" altLang="en-US" dirty="0" smtClean="0"/>
          </a:p>
          <a:p>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539046"/>
            <a:ext cx="5040560" cy="499624"/>
          </a:xfrm>
          <a:prstGeom prst="rect">
            <a:avLst/>
          </a:prstGeom>
          <a:noFill/>
        </p:spPr>
        <p:txBody>
          <a:bodyPr wrap="square" rtlCol="0">
            <a:spAutoFit/>
          </a:bodyPr>
          <a:lstStyle/>
          <a:p>
            <a:pPr lvl="0">
              <a:lnSpc>
                <a:spcPct val="150000"/>
              </a:lnSpc>
            </a:pPr>
            <a:r>
              <a:rPr lang="zh-CN" altLang="en-US" sz="2000" b="1" dirty="0">
                <a:latin typeface="微软雅黑" panose="020B0503020204020204" pitchFamily="34" charset="-122"/>
                <a:ea typeface="微软雅黑" panose="020B0503020204020204" pitchFamily="34" charset="-122"/>
              </a:rPr>
              <a:t>班级管理方法</a:t>
            </a:r>
            <a:endParaRPr lang="zh-CN" altLang="en-US" sz="2000" b="1" dirty="0">
              <a:latin typeface="微软雅黑" panose="020B0503020204020204" pitchFamily="34" charset="-122"/>
              <a:ea typeface="微软雅黑" panose="020B0503020204020204" pitchFamily="34" charset="-122"/>
            </a:endParaRPr>
          </a:p>
        </p:txBody>
      </p:sp>
      <p:sp>
        <p:nvSpPr>
          <p:cNvPr id="6" name="内容占位符 5"/>
          <p:cNvSpPr>
            <a:spLocks noGrp="1"/>
          </p:cNvSpPr>
          <p:nvPr>
            <p:ph sz="quarter" idx="11"/>
          </p:nvPr>
        </p:nvSpPr>
        <p:spPr>
          <a:xfrm>
            <a:off x="684213" y="1347068"/>
            <a:ext cx="4751883" cy="2952874"/>
          </a:xfrm>
        </p:spPr>
        <p:txBody>
          <a:bodyPr/>
          <a:lstStyle/>
          <a:p>
            <a:pPr lvl="0">
              <a:lnSpc>
                <a:spcPct val="150000"/>
              </a:lnSpc>
            </a:pPr>
            <a:r>
              <a:rPr lang="en-US" altLang="zh-CN" dirty="0"/>
              <a:t>7.“ </a:t>
            </a:r>
            <a:r>
              <a:rPr lang="zh-CN" altLang="en-US" dirty="0"/>
              <a:t>好学生是夸出来的” 。</a:t>
            </a:r>
            <a:endParaRPr lang="zh-CN" altLang="en-US" dirty="0"/>
          </a:p>
          <a:p>
            <a:pPr lvl="0">
              <a:lnSpc>
                <a:spcPct val="150000"/>
              </a:lnSpc>
            </a:pPr>
            <a:r>
              <a:rPr lang="en-US" altLang="zh-CN" dirty="0"/>
              <a:t>8.</a:t>
            </a:r>
            <a:r>
              <a:rPr lang="zh-CN" altLang="en-US" dirty="0"/>
              <a:t>多发现学生的闪光点，多与学生交流。</a:t>
            </a:r>
            <a:endParaRPr lang="zh-CN" altLang="en-US" dirty="0"/>
          </a:p>
          <a:p>
            <a:pPr lvl="0">
              <a:lnSpc>
                <a:spcPct val="150000"/>
              </a:lnSpc>
            </a:pPr>
            <a:r>
              <a:rPr lang="en-US" altLang="zh-CN" dirty="0"/>
              <a:t>9.</a:t>
            </a:r>
            <a:r>
              <a:rPr lang="zh-CN" altLang="en-US" dirty="0"/>
              <a:t>动之以情，晓之以理。</a:t>
            </a:r>
            <a:endParaRPr lang="zh-CN" altLang="en-US" dirty="0"/>
          </a:p>
          <a:p>
            <a:pPr lvl="0">
              <a:lnSpc>
                <a:spcPct val="150000"/>
              </a:lnSpc>
            </a:pPr>
            <a:r>
              <a:rPr lang="en-US" altLang="zh-CN" dirty="0"/>
              <a:t>10.</a:t>
            </a:r>
            <a:r>
              <a:rPr lang="zh-CN" altLang="en-US" dirty="0"/>
              <a:t>关心体贴学生，尊重和信任学生。</a:t>
            </a:r>
            <a:endParaRPr lang="zh-CN" altLang="en-US" dirty="0"/>
          </a:p>
          <a:p>
            <a:pPr lvl="0">
              <a:lnSpc>
                <a:spcPct val="150000"/>
              </a:lnSpc>
            </a:pPr>
            <a:r>
              <a:rPr lang="en-US" altLang="zh-CN" dirty="0"/>
              <a:t>11.</a:t>
            </a:r>
            <a:r>
              <a:rPr lang="zh-CN" altLang="en-US" dirty="0"/>
              <a:t>对待学生要一视同仁，不要用有色眼镜或势力眼看待学生。</a:t>
            </a:r>
            <a:endParaRPr lang="zh-CN" altLang="en-US" dirty="0"/>
          </a:p>
          <a:p>
            <a:pPr lvl="0">
              <a:lnSpc>
                <a:spcPct val="150000"/>
              </a:lnSpc>
            </a:pPr>
            <a:r>
              <a:rPr lang="en-US" altLang="zh-CN" dirty="0"/>
              <a:t>12.</a:t>
            </a:r>
            <a:r>
              <a:rPr lang="zh-CN" altLang="en-US" dirty="0"/>
              <a:t>不要翻老帐，算老账，戳伤疤，挖苦，打压学生。</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accent3">
                <a:lumMod val="75000"/>
              </a:schemeClr>
            </a:gs>
            <a:gs pos="100000">
              <a:schemeClr val="accent3">
                <a:lumMod val="60000"/>
                <a:lumOff val="40000"/>
              </a:schemeClr>
            </a:gs>
          </a:gsLst>
          <a:lin ang="5400000" scaled="0"/>
        </a:gradFill>
        <a:effectLst/>
      </p:bgPr>
    </p:bg>
    <p:spTree>
      <p:nvGrpSpPr>
        <p:cNvPr id="1" name=""/>
        <p:cNvGrpSpPr/>
        <p:nvPr/>
      </p:nvGrpSpPr>
      <p:grpSpPr>
        <a:xfrm>
          <a:off x="0" y="0"/>
          <a:ext cx="0" cy="0"/>
          <a:chOff x="0" y="0"/>
          <a:chExt cx="0" cy="0"/>
        </a:xfrm>
      </p:grpSpPr>
      <p:sp>
        <p:nvSpPr>
          <p:cNvPr id="6" name="Rectangle 5"/>
          <p:cNvSpPr/>
          <p:nvPr/>
        </p:nvSpPr>
        <p:spPr>
          <a:xfrm>
            <a:off x="-14288" y="3091299"/>
            <a:ext cx="9158288" cy="2100826"/>
          </a:xfrm>
          <a:custGeom>
            <a:avLst/>
            <a:gdLst>
              <a:gd name="connsiteX0" fmla="*/ 0 w 12192000"/>
              <a:gd name="connsiteY0" fmla="*/ 0 h 1807698"/>
              <a:gd name="connsiteX1" fmla="*/ 12192000 w 12192000"/>
              <a:gd name="connsiteY1" fmla="*/ 0 h 1807698"/>
              <a:gd name="connsiteX2" fmla="*/ 12192000 w 12192000"/>
              <a:gd name="connsiteY2" fmla="*/ 1807698 h 1807698"/>
              <a:gd name="connsiteX3" fmla="*/ 0 w 12192000"/>
              <a:gd name="connsiteY3" fmla="*/ 1807698 h 1807698"/>
              <a:gd name="connsiteX4" fmla="*/ 0 w 12192000"/>
              <a:gd name="connsiteY4" fmla="*/ 0 h 1807698"/>
              <a:gd name="connsiteX0-1" fmla="*/ 0 w 12192000"/>
              <a:gd name="connsiteY0-2" fmla="*/ 459252 h 2266950"/>
              <a:gd name="connsiteX1-3" fmla="*/ 2476500 w 12192000"/>
              <a:gd name="connsiteY1-4" fmla="*/ 0 h 2266950"/>
              <a:gd name="connsiteX2-5" fmla="*/ 12192000 w 12192000"/>
              <a:gd name="connsiteY2-6" fmla="*/ 459252 h 2266950"/>
              <a:gd name="connsiteX3-7" fmla="*/ 12192000 w 12192000"/>
              <a:gd name="connsiteY3-8" fmla="*/ 2266950 h 2266950"/>
              <a:gd name="connsiteX4-9" fmla="*/ 0 w 12192000"/>
              <a:gd name="connsiteY4-10" fmla="*/ 2266950 h 2266950"/>
              <a:gd name="connsiteX5" fmla="*/ 0 w 12192000"/>
              <a:gd name="connsiteY5" fmla="*/ 459252 h 2266950"/>
              <a:gd name="connsiteX0-11" fmla="*/ 0 w 12192000"/>
              <a:gd name="connsiteY0-12" fmla="*/ 459252 h 2266950"/>
              <a:gd name="connsiteX1-13" fmla="*/ 2476500 w 12192000"/>
              <a:gd name="connsiteY1-14" fmla="*/ 0 h 2266950"/>
              <a:gd name="connsiteX2-15" fmla="*/ 8572500 w 12192000"/>
              <a:gd name="connsiteY2-16" fmla="*/ 742950 h 2266950"/>
              <a:gd name="connsiteX3-17" fmla="*/ 12192000 w 12192000"/>
              <a:gd name="connsiteY3-18" fmla="*/ 459252 h 2266950"/>
              <a:gd name="connsiteX4-19" fmla="*/ 12192000 w 12192000"/>
              <a:gd name="connsiteY4-20" fmla="*/ 2266950 h 2266950"/>
              <a:gd name="connsiteX5-21" fmla="*/ 0 w 12192000"/>
              <a:gd name="connsiteY5-22" fmla="*/ 2266950 h 2266950"/>
              <a:gd name="connsiteX6" fmla="*/ 0 w 12192000"/>
              <a:gd name="connsiteY6" fmla="*/ 459252 h 2266950"/>
              <a:gd name="connsiteX0-23" fmla="*/ 0 w 12192000"/>
              <a:gd name="connsiteY0-24" fmla="*/ 944843 h 2752541"/>
              <a:gd name="connsiteX1-25" fmla="*/ 2476500 w 12192000"/>
              <a:gd name="connsiteY1-26" fmla="*/ 485591 h 2752541"/>
              <a:gd name="connsiteX2-27" fmla="*/ 10077450 w 12192000"/>
              <a:gd name="connsiteY2-28" fmla="*/ 9341 h 2752541"/>
              <a:gd name="connsiteX3-29" fmla="*/ 12192000 w 12192000"/>
              <a:gd name="connsiteY3-30" fmla="*/ 944843 h 2752541"/>
              <a:gd name="connsiteX4-31" fmla="*/ 12192000 w 12192000"/>
              <a:gd name="connsiteY4-32" fmla="*/ 2752541 h 2752541"/>
              <a:gd name="connsiteX5-33" fmla="*/ 0 w 12192000"/>
              <a:gd name="connsiteY5-34" fmla="*/ 2752541 h 2752541"/>
              <a:gd name="connsiteX6-35" fmla="*/ 0 w 12192000"/>
              <a:gd name="connsiteY6-36" fmla="*/ 944843 h 2752541"/>
              <a:gd name="connsiteX0-37" fmla="*/ 0 w 12192000"/>
              <a:gd name="connsiteY0-38" fmla="*/ 941882 h 2749580"/>
              <a:gd name="connsiteX1-39" fmla="*/ 2476500 w 12192000"/>
              <a:gd name="connsiteY1-40" fmla="*/ 482630 h 2749580"/>
              <a:gd name="connsiteX2-41" fmla="*/ 5829300 w 12192000"/>
              <a:gd name="connsiteY2-42" fmla="*/ 1282731 h 2749580"/>
              <a:gd name="connsiteX3-43" fmla="*/ 10077450 w 12192000"/>
              <a:gd name="connsiteY3-44" fmla="*/ 6380 h 2749580"/>
              <a:gd name="connsiteX4-45" fmla="*/ 12192000 w 12192000"/>
              <a:gd name="connsiteY4-46" fmla="*/ 941882 h 2749580"/>
              <a:gd name="connsiteX5-47" fmla="*/ 12192000 w 12192000"/>
              <a:gd name="connsiteY5-48" fmla="*/ 2749580 h 2749580"/>
              <a:gd name="connsiteX6-49" fmla="*/ 0 w 12192000"/>
              <a:gd name="connsiteY6-50" fmla="*/ 2749580 h 2749580"/>
              <a:gd name="connsiteX7" fmla="*/ 0 w 12192000"/>
              <a:gd name="connsiteY7" fmla="*/ 941882 h 2749580"/>
              <a:gd name="connsiteX0-51" fmla="*/ 0 w 12211050"/>
              <a:gd name="connsiteY0-52" fmla="*/ 51 h 2969799"/>
              <a:gd name="connsiteX1-53" fmla="*/ 2495550 w 12211050"/>
              <a:gd name="connsiteY1-54" fmla="*/ 702849 h 2969799"/>
              <a:gd name="connsiteX2-55" fmla="*/ 5848350 w 12211050"/>
              <a:gd name="connsiteY2-56" fmla="*/ 1502950 h 2969799"/>
              <a:gd name="connsiteX3-57" fmla="*/ 10096500 w 12211050"/>
              <a:gd name="connsiteY3-58" fmla="*/ 226599 h 2969799"/>
              <a:gd name="connsiteX4-59" fmla="*/ 12211050 w 12211050"/>
              <a:gd name="connsiteY4-60" fmla="*/ 1162101 h 2969799"/>
              <a:gd name="connsiteX5-61" fmla="*/ 12211050 w 12211050"/>
              <a:gd name="connsiteY5-62" fmla="*/ 2969799 h 2969799"/>
              <a:gd name="connsiteX6-63" fmla="*/ 19050 w 12211050"/>
              <a:gd name="connsiteY6-64" fmla="*/ 2969799 h 2969799"/>
              <a:gd name="connsiteX7-65" fmla="*/ 0 w 12211050"/>
              <a:gd name="connsiteY7-66" fmla="*/ 51 h 2969799"/>
              <a:gd name="connsiteX0-67" fmla="*/ 0 w 12211050"/>
              <a:gd name="connsiteY0-68" fmla="*/ 216058 h 3185806"/>
              <a:gd name="connsiteX1-69" fmla="*/ 2762250 w 12211050"/>
              <a:gd name="connsiteY1-70" fmla="*/ 4456 h 3185806"/>
              <a:gd name="connsiteX2-71" fmla="*/ 5848350 w 12211050"/>
              <a:gd name="connsiteY2-72" fmla="*/ 1718957 h 3185806"/>
              <a:gd name="connsiteX3-73" fmla="*/ 10096500 w 12211050"/>
              <a:gd name="connsiteY3-74" fmla="*/ 442606 h 3185806"/>
              <a:gd name="connsiteX4-75" fmla="*/ 12211050 w 12211050"/>
              <a:gd name="connsiteY4-76" fmla="*/ 1378108 h 3185806"/>
              <a:gd name="connsiteX5-77" fmla="*/ 12211050 w 12211050"/>
              <a:gd name="connsiteY5-78" fmla="*/ 3185806 h 3185806"/>
              <a:gd name="connsiteX6-79" fmla="*/ 19050 w 12211050"/>
              <a:gd name="connsiteY6-80" fmla="*/ 3185806 h 3185806"/>
              <a:gd name="connsiteX7-81" fmla="*/ 0 w 12211050"/>
              <a:gd name="connsiteY7-82" fmla="*/ 216058 h 3185806"/>
              <a:gd name="connsiteX0-83" fmla="*/ 0 w 12211050"/>
              <a:gd name="connsiteY0-84" fmla="*/ 217124 h 3186872"/>
              <a:gd name="connsiteX1-85" fmla="*/ 2762250 w 12211050"/>
              <a:gd name="connsiteY1-86" fmla="*/ 5522 h 3186872"/>
              <a:gd name="connsiteX2-87" fmla="*/ 5886450 w 12211050"/>
              <a:gd name="connsiteY2-88" fmla="*/ 1339023 h 3186872"/>
              <a:gd name="connsiteX3-89" fmla="*/ 10096500 w 12211050"/>
              <a:gd name="connsiteY3-90" fmla="*/ 443672 h 3186872"/>
              <a:gd name="connsiteX4-91" fmla="*/ 12211050 w 12211050"/>
              <a:gd name="connsiteY4-92" fmla="*/ 1379174 h 3186872"/>
              <a:gd name="connsiteX5-93" fmla="*/ 12211050 w 12211050"/>
              <a:gd name="connsiteY5-94" fmla="*/ 3186872 h 3186872"/>
              <a:gd name="connsiteX6-95" fmla="*/ 19050 w 12211050"/>
              <a:gd name="connsiteY6-96" fmla="*/ 3186872 h 3186872"/>
              <a:gd name="connsiteX7-97" fmla="*/ 0 w 12211050"/>
              <a:gd name="connsiteY7-98" fmla="*/ 217124 h 3186872"/>
              <a:gd name="connsiteX0-99" fmla="*/ 0 w 12211050"/>
              <a:gd name="connsiteY0-100" fmla="*/ 217124 h 3186872"/>
              <a:gd name="connsiteX1-101" fmla="*/ 2762250 w 12211050"/>
              <a:gd name="connsiteY1-102" fmla="*/ 5522 h 3186872"/>
              <a:gd name="connsiteX2-103" fmla="*/ 5886450 w 12211050"/>
              <a:gd name="connsiteY2-104" fmla="*/ 1339023 h 3186872"/>
              <a:gd name="connsiteX3-105" fmla="*/ 10096500 w 12211050"/>
              <a:gd name="connsiteY3-106" fmla="*/ 443672 h 3186872"/>
              <a:gd name="connsiteX4-107" fmla="*/ 12211050 w 12211050"/>
              <a:gd name="connsiteY4-108" fmla="*/ 1379174 h 3186872"/>
              <a:gd name="connsiteX5-109" fmla="*/ 12211050 w 12211050"/>
              <a:gd name="connsiteY5-110" fmla="*/ 3186872 h 3186872"/>
              <a:gd name="connsiteX6-111" fmla="*/ 19050 w 12211050"/>
              <a:gd name="connsiteY6-112" fmla="*/ 3186872 h 3186872"/>
              <a:gd name="connsiteX7-113" fmla="*/ 0 w 12211050"/>
              <a:gd name="connsiteY7-114" fmla="*/ 217124 h 3186872"/>
              <a:gd name="connsiteX0-115" fmla="*/ 0 w 12211050"/>
              <a:gd name="connsiteY0-116" fmla="*/ 217124 h 3186872"/>
              <a:gd name="connsiteX1-117" fmla="*/ 2762250 w 12211050"/>
              <a:gd name="connsiteY1-118" fmla="*/ 5522 h 3186872"/>
              <a:gd name="connsiteX2-119" fmla="*/ 5886450 w 12211050"/>
              <a:gd name="connsiteY2-120" fmla="*/ 1339023 h 3186872"/>
              <a:gd name="connsiteX3-121" fmla="*/ 10096500 w 12211050"/>
              <a:gd name="connsiteY3-122" fmla="*/ 443672 h 3186872"/>
              <a:gd name="connsiteX4-123" fmla="*/ 12211050 w 12211050"/>
              <a:gd name="connsiteY4-124" fmla="*/ 1379174 h 3186872"/>
              <a:gd name="connsiteX5-125" fmla="*/ 12211050 w 12211050"/>
              <a:gd name="connsiteY5-126" fmla="*/ 3186872 h 3186872"/>
              <a:gd name="connsiteX6-127" fmla="*/ 19050 w 12211050"/>
              <a:gd name="connsiteY6-128" fmla="*/ 3186872 h 3186872"/>
              <a:gd name="connsiteX7-129" fmla="*/ 0 w 12211050"/>
              <a:gd name="connsiteY7-130" fmla="*/ 217124 h 3186872"/>
              <a:gd name="connsiteX0-131" fmla="*/ 0 w 12211050"/>
              <a:gd name="connsiteY0-132" fmla="*/ 217124 h 3186872"/>
              <a:gd name="connsiteX1-133" fmla="*/ 2762250 w 12211050"/>
              <a:gd name="connsiteY1-134" fmla="*/ 5522 h 3186872"/>
              <a:gd name="connsiteX2-135" fmla="*/ 5886450 w 12211050"/>
              <a:gd name="connsiteY2-136" fmla="*/ 1339023 h 3186872"/>
              <a:gd name="connsiteX3-137" fmla="*/ 10096500 w 12211050"/>
              <a:gd name="connsiteY3-138" fmla="*/ 443672 h 3186872"/>
              <a:gd name="connsiteX4-139" fmla="*/ 12211050 w 12211050"/>
              <a:gd name="connsiteY4-140" fmla="*/ 1379174 h 3186872"/>
              <a:gd name="connsiteX5-141" fmla="*/ 12211050 w 12211050"/>
              <a:gd name="connsiteY5-142" fmla="*/ 3186872 h 3186872"/>
              <a:gd name="connsiteX6-143" fmla="*/ 19050 w 12211050"/>
              <a:gd name="connsiteY6-144" fmla="*/ 3186872 h 3186872"/>
              <a:gd name="connsiteX7-145" fmla="*/ 0 w 12211050"/>
              <a:gd name="connsiteY7-146" fmla="*/ 217124 h 3186872"/>
              <a:gd name="connsiteX0-147" fmla="*/ 0 w 12211050"/>
              <a:gd name="connsiteY0-148" fmla="*/ 217124 h 3186872"/>
              <a:gd name="connsiteX1-149" fmla="*/ 2762250 w 12211050"/>
              <a:gd name="connsiteY1-150" fmla="*/ 5522 h 3186872"/>
              <a:gd name="connsiteX2-151" fmla="*/ 5886450 w 12211050"/>
              <a:gd name="connsiteY2-152" fmla="*/ 1339023 h 3186872"/>
              <a:gd name="connsiteX3-153" fmla="*/ 10096500 w 12211050"/>
              <a:gd name="connsiteY3-154" fmla="*/ 443672 h 3186872"/>
              <a:gd name="connsiteX4-155" fmla="*/ 12211050 w 12211050"/>
              <a:gd name="connsiteY4-156" fmla="*/ 1379174 h 3186872"/>
              <a:gd name="connsiteX5-157" fmla="*/ 12211050 w 12211050"/>
              <a:gd name="connsiteY5-158" fmla="*/ 3186872 h 3186872"/>
              <a:gd name="connsiteX6-159" fmla="*/ 19050 w 12211050"/>
              <a:gd name="connsiteY6-160" fmla="*/ 3186872 h 3186872"/>
              <a:gd name="connsiteX7-161" fmla="*/ 0 w 12211050"/>
              <a:gd name="connsiteY7-162" fmla="*/ 217124 h 3186872"/>
              <a:gd name="connsiteX0-163" fmla="*/ 0 w 12211050"/>
              <a:gd name="connsiteY0-164" fmla="*/ 218035 h 3187783"/>
              <a:gd name="connsiteX1-165" fmla="*/ 2762250 w 12211050"/>
              <a:gd name="connsiteY1-166" fmla="*/ 6433 h 3187783"/>
              <a:gd name="connsiteX2-167" fmla="*/ 5886450 w 12211050"/>
              <a:gd name="connsiteY2-168" fmla="*/ 1339934 h 3187783"/>
              <a:gd name="connsiteX3-169" fmla="*/ 10096500 w 12211050"/>
              <a:gd name="connsiteY3-170" fmla="*/ 444583 h 3187783"/>
              <a:gd name="connsiteX4-171" fmla="*/ 12211050 w 12211050"/>
              <a:gd name="connsiteY4-172" fmla="*/ 1380085 h 3187783"/>
              <a:gd name="connsiteX5-173" fmla="*/ 12211050 w 12211050"/>
              <a:gd name="connsiteY5-174" fmla="*/ 3187783 h 3187783"/>
              <a:gd name="connsiteX6-175" fmla="*/ 19050 w 12211050"/>
              <a:gd name="connsiteY6-176" fmla="*/ 3187783 h 3187783"/>
              <a:gd name="connsiteX7-177" fmla="*/ 0 w 12211050"/>
              <a:gd name="connsiteY7-178" fmla="*/ 218035 h 3187783"/>
              <a:gd name="connsiteX0-179" fmla="*/ 0 w 12211050"/>
              <a:gd name="connsiteY0-180" fmla="*/ 217623 h 3187371"/>
              <a:gd name="connsiteX1-181" fmla="*/ 2762250 w 12211050"/>
              <a:gd name="connsiteY1-182" fmla="*/ 6021 h 3187371"/>
              <a:gd name="connsiteX2-183" fmla="*/ 5886450 w 12211050"/>
              <a:gd name="connsiteY2-184" fmla="*/ 1339522 h 3187371"/>
              <a:gd name="connsiteX3-185" fmla="*/ 10096500 w 12211050"/>
              <a:gd name="connsiteY3-186" fmla="*/ 444171 h 3187371"/>
              <a:gd name="connsiteX4-187" fmla="*/ 12211050 w 12211050"/>
              <a:gd name="connsiteY4-188" fmla="*/ 1379673 h 3187371"/>
              <a:gd name="connsiteX5-189" fmla="*/ 12211050 w 12211050"/>
              <a:gd name="connsiteY5-190" fmla="*/ 3187371 h 3187371"/>
              <a:gd name="connsiteX6-191" fmla="*/ 19050 w 12211050"/>
              <a:gd name="connsiteY6-192" fmla="*/ 3187371 h 3187371"/>
              <a:gd name="connsiteX7-193" fmla="*/ 0 w 12211050"/>
              <a:gd name="connsiteY7-194" fmla="*/ 217623 h 3187371"/>
              <a:gd name="connsiteX0-195" fmla="*/ 0 w 12211050"/>
              <a:gd name="connsiteY0-196" fmla="*/ 217700 h 3187448"/>
              <a:gd name="connsiteX1-197" fmla="*/ 2762250 w 12211050"/>
              <a:gd name="connsiteY1-198" fmla="*/ 6098 h 3187448"/>
              <a:gd name="connsiteX2-199" fmla="*/ 5886450 w 12211050"/>
              <a:gd name="connsiteY2-200" fmla="*/ 1339599 h 3187448"/>
              <a:gd name="connsiteX3-201" fmla="*/ 10096500 w 12211050"/>
              <a:gd name="connsiteY3-202" fmla="*/ 444248 h 3187448"/>
              <a:gd name="connsiteX4-203" fmla="*/ 12211050 w 12211050"/>
              <a:gd name="connsiteY4-204" fmla="*/ 1379750 h 3187448"/>
              <a:gd name="connsiteX5-205" fmla="*/ 12211050 w 12211050"/>
              <a:gd name="connsiteY5-206" fmla="*/ 3187448 h 3187448"/>
              <a:gd name="connsiteX6-207" fmla="*/ 19050 w 12211050"/>
              <a:gd name="connsiteY6-208" fmla="*/ 3187448 h 3187448"/>
              <a:gd name="connsiteX7-209" fmla="*/ 0 w 12211050"/>
              <a:gd name="connsiteY7-210" fmla="*/ 217700 h 3187448"/>
              <a:gd name="connsiteX0-211" fmla="*/ 0 w 12211050"/>
              <a:gd name="connsiteY0-212" fmla="*/ 272375 h 3242123"/>
              <a:gd name="connsiteX1-213" fmla="*/ 2762250 w 12211050"/>
              <a:gd name="connsiteY1-214" fmla="*/ 60773 h 3242123"/>
              <a:gd name="connsiteX2-215" fmla="*/ 5886450 w 12211050"/>
              <a:gd name="connsiteY2-216" fmla="*/ 1394274 h 3242123"/>
              <a:gd name="connsiteX3-217" fmla="*/ 10096500 w 12211050"/>
              <a:gd name="connsiteY3-218" fmla="*/ 498923 h 3242123"/>
              <a:gd name="connsiteX4-219" fmla="*/ 12211050 w 12211050"/>
              <a:gd name="connsiteY4-220" fmla="*/ 1434425 h 3242123"/>
              <a:gd name="connsiteX5-221" fmla="*/ 12211050 w 12211050"/>
              <a:gd name="connsiteY5-222" fmla="*/ 3242123 h 3242123"/>
              <a:gd name="connsiteX6-223" fmla="*/ 19050 w 12211050"/>
              <a:gd name="connsiteY6-224" fmla="*/ 3242123 h 3242123"/>
              <a:gd name="connsiteX7-225" fmla="*/ 0 w 12211050"/>
              <a:gd name="connsiteY7-226" fmla="*/ 272375 h 3242123"/>
              <a:gd name="connsiteX0-227" fmla="*/ 0 w 12211050"/>
              <a:gd name="connsiteY0-228" fmla="*/ 465835 h 3435583"/>
              <a:gd name="connsiteX1-229" fmla="*/ 2762250 w 12211050"/>
              <a:gd name="connsiteY1-230" fmla="*/ 254233 h 3435583"/>
              <a:gd name="connsiteX2-231" fmla="*/ 5886450 w 12211050"/>
              <a:gd name="connsiteY2-232" fmla="*/ 1587734 h 3435583"/>
              <a:gd name="connsiteX3-233" fmla="*/ 10096500 w 12211050"/>
              <a:gd name="connsiteY3-234" fmla="*/ 692383 h 3435583"/>
              <a:gd name="connsiteX4-235" fmla="*/ 12211050 w 12211050"/>
              <a:gd name="connsiteY4-236" fmla="*/ 1627885 h 3435583"/>
              <a:gd name="connsiteX5-237" fmla="*/ 12211050 w 12211050"/>
              <a:gd name="connsiteY5-238" fmla="*/ 3435583 h 3435583"/>
              <a:gd name="connsiteX6-239" fmla="*/ 19050 w 12211050"/>
              <a:gd name="connsiteY6-240" fmla="*/ 3435583 h 3435583"/>
              <a:gd name="connsiteX7-241" fmla="*/ 0 w 12211050"/>
              <a:gd name="connsiteY7-242" fmla="*/ 465835 h 3435583"/>
              <a:gd name="connsiteX0-243" fmla="*/ 0 w 12211050"/>
              <a:gd name="connsiteY0-244" fmla="*/ 465835 h 3435583"/>
              <a:gd name="connsiteX1-245" fmla="*/ 2762250 w 12211050"/>
              <a:gd name="connsiteY1-246" fmla="*/ 254233 h 3435583"/>
              <a:gd name="connsiteX2-247" fmla="*/ 5886450 w 12211050"/>
              <a:gd name="connsiteY2-248" fmla="*/ 1587734 h 3435583"/>
              <a:gd name="connsiteX3-249" fmla="*/ 10096500 w 12211050"/>
              <a:gd name="connsiteY3-250" fmla="*/ 692383 h 3435583"/>
              <a:gd name="connsiteX4-251" fmla="*/ 12211050 w 12211050"/>
              <a:gd name="connsiteY4-252" fmla="*/ 1627885 h 3435583"/>
              <a:gd name="connsiteX5-253" fmla="*/ 12211050 w 12211050"/>
              <a:gd name="connsiteY5-254" fmla="*/ 3435583 h 3435583"/>
              <a:gd name="connsiteX6-255" fmla="*/ 37711 w 12211050"/>
              <a:gd name="connsiteY6-256" fmla="*/ 2913069 h 3435583"/>
              <a:gd name="connsiteX7-257" fmla="*/ 0 w 12211050"/>
              <a:gd name="connsiteY7-258" fmla="*/ 465835 h 3435583"/>
              <a:gd name="connsiteX0-259" fmla="*/ 0 w 12211050"/>
              <a:gd name="connsiteY0-260" fmla="*/ 465835 h 3435583"/>
              <a:gd name="connsiteX1-261" fmla="*/ 2762250 w 12211050"/>
              <a:gd name="connsiteY1-262" fmla="*/ 254233 h 3435583"/>
              <a:gd name="connsiteX2-263" fmla="*/ 5886450 w 12211050"/>
              <a:gd name="connsiteY2-264" fmla="*/ 1587734 h 3435583"/>
              <a:gd name="connsiteX3-265" fmla="*/ 10096500 w 12211050"/>
              <a:gd name="connsiteY3-266" fmla="*/ 692383 h 3435583"/>
              <a:gd name="connsiteX4-267" fmla="*/ 12211050 w 12211050"/>
              <a:gd name="connsiteY4-268" fmla="*/ 1627885 h 3435583"/>
              <a:gd name="connsiteX5-269" fmla="*/ 12211050 w 12211050"/>
              <a:gd name="connsiteY5-270" fmla="*/ 3435583 h 3435583"/>
              <a:gd name="connsiteX6-271" fmla="*/ 37711 w 12211050"/>
              <a:gd name="connsiteY6-272" fmla="*/ 2763779 h 3435583"/>
              <a:gd name="connsiteX7-273" fmla="*/ 0 w 12211050"/>
              <a:gd name="connsiteY7-274" fmla="*/ 465835 h 3435583"/>
              <a:gd name="connsiteX0-275" fmla="*/ 1490 w 12212540"/>
              <a:gd name="connsiteY0-276" fmla="*/ 465835 h 3435583"/>
              <a:gd name="connsiteX1-277" fmla="*/ 2763740 w 12212540"/>
              <a:gd name="connsiteY1-278" fmla="*/ 254233 h 3435583"/>
              <a:gd name="connsiteX2-279" fmla="*/ 5887940 w 12212540"/>
              <a:gd name="connsiteY2-280" fmla="*/ 1587734 h 3435583"/>
              <a:gd name="connsiteX3-281" fmla="*/ 10097990 w 12212540"/>
              <a:gd name="connsiteY3-282" fmla="*/ 692383 h 3435583"/>
              <a:gd name="connsiteX4-283" fmla="*/ 12212540 w 12212540"/>
              <a:gd name="connsiteY4-284" fmla="*/ 1627885 h 3435583"/>
              <a:gd name="connsiteX5-285" fmla="*/ 12212540 w 12212540"/>
              <a:gd name="connsiteY5-286" fmla="*/ 3435583 h 3435583"/>
              <a:gd name="connsiteX6-287" fmla="*/ 1879 w 12212540"/>
              <a:gd name="connsiteY6-288" fmla="*/ 2763779 h 3435583"/>
              <a:gd name="connsiteX7-289" fmla="*/ 1490 w 12212540"/>
              <a:gd name="connsiteY7-290" fmla="*/ 465835 h 3435583"/>
              <a:gd name="connsiteX0-291" fmla="*/ 0 w 12211050"/>
              <a:gd name="connsiteY0-292" fmla="*/ 465835 h 3435583"/>
              <a:gd name="connsiteX1-293" fmla="*/ 2762250 w 12211050"/>
              <a:gd name="connsiteY1-294" fmla="*/ 254233 h 3435583"/>
              <a:gd name="connsiteX2-295" fmla="*/ 5886450 w 12211050"/>
              <a:gd name="connsiteY2-296" fmla="*/ 1587734 h 3435583"/>
              <a:gd name="connsiteX3-297" fmla="*/ 10096500 w 12211050"/>
              <a:gd name="connsiteY3-298" fmla="*/ 692383 h 3435583"/>
              <a:gd name="connsiteX4-299" fmla="*/ 12211050 w 12211050"/>
              <a:gd name="connsiteY4-300" fmla="*/ 1627885 h 3435583"/>
              <a:gd name="connsiteX5-301" fmla="*/ 12211050 w 12211050"/>
              <a:gd name="connsiteY5-302" fmla="*/ 3435583 h 3435583"/>
              <a:gd name="connsiteX6-303" fmla="*/ 37711 w 12211050"/>
              <a:gd name="connsiteY6-304" fmla="*/ 2763779 h 3435583"/>
              <a:gd name="connsiteX7-305" fmla="*/ 0 w 12211050"/>
              <a:gd name="connsiteY7-306" fmla="*/ 465835 h 3435583"/>
              <a:gd name="connsiteX0-307" fmla="*/ 0 w 12211050"/>
              <a:gd name="connsiteY0-308" fmla="*/ 465835 h 3435583"/>
              <a:gd name="connsiteX1-309" fmla="*/ 2762250 w 12211050"/>
              <a:gd name="connsiteY1-310" fmla="*/ 254233 h 3435583"/>
              <a:gd name="connsiteX2-311" fmla="*/ 5886450 w 12211050"/>
              <a:gd name="connsiteY2-312" fmla="*/ 1587734 h 3435583"/>
              <a:gd name="connsiteX3-313" fmla="*/ 10096500 w 12211050"/>
              <a:gd name="connsiteY3-314" fmla="*/ 692383 h 3435583"/>
              <a:gd name="connsiteX4-315" fmla="*/ 12211050 w 12211050"/>
              <a:gd name="connsiteY4-316" fmla="*/ 1627885 h 3435583"/>
              <a:gd name="connsiteX5-317" fmla="*/ 12211050 w 12211050"/>
              <a:gd name="connsiteY5-318" fmla="*/ 3435583 h 3435583"/>
              <a:gd name="connsiteX6-319" fmla="*/ 19050 w 12211050"/>
              <a:gd name="connsiteY6-320" fmla="*/ 2763779 h 3435583"/>
              <a:gd name="connsiteX7-321" fmla="*/ 0 w 12211050"/>
              <a:gd name="connsiteY7-322" fmla="*/ 465835 h 3435583"/>
              <a:gd name="connsiteX0-323" fmla="*/ 0 w 12211050"/>
              <a:gd name="connsiteY0-324" fmla="*/ 465835 h 2782440"/>
              <a:gd name="connsiteX1-325" fmla="*/ 2762250 w 12211050"/>
              <a:gd name="connsiteY1-326" fmla="*/ 254233 h 2782440"/>
              <a:gd name="connsiteX2-327" fmla="*/ 5886450 w 12211050"/>
              <a:gd name="connsiteY2-328" fmla="*/ 1587734 h 2782440"/>
              <a:gd name="connsiteX3-329" fmla="*/ 10096500 w 12211050"/>
              <a:gd name="connsiteY3-330" fmla="*/ 692383 h 2782440"/>
              <a:gd name="connsiteX4-331" fmla="*/ 12211050 w 12211050"/>
              <a:gd name="connsiteY4-332" fmla="*/ 1627885 h 2782440"/>
              <a:gd name="connsiteX5-333" fmla="*/ 12192389 w 12211050"/>
              <a:gd name="connsiteY5-334" fmla="*/ 2782440 h 2782440"/>
              <a:gd name="connsiteX6-335" fmla="*/ 19050 w 12211050"/>
              <a:gd name="connsiteY6-336" fmla="*/ 2763779 h 2782440"/>
              <a:gd name="connsiteX7-337" fmla="*/ 0 w 12211050"/>
              <a:gd name="connsiteY7-338" fmla="*/ 465835 h 2782440"/>
              <a:gd name="connsiteX0-339" fmla="*/ 0 w 12211050"/>
              <a:gd name="connsiteY0-340" fmla="*/ 465835 h 2801101"/>
              <a:gd name="connsiteX1-341" fmla="*/ 2762250 w 12211050"/>
              <a:gd name="connsiteY1-342" fmla="*/ 254233 h 2801101"/>
              <a:gd name="connsiteX2-343" fmla="*/ 5886450 w 12211050"/>
              <a:gd name="connsiteY2-344" fmla="*/ 1587734 h 2801101"/>
              <a:gd name="connsiteX3-345" fmla="*/ 10096500 w 12211050"/>
              <a:gd name="connsiteY3-346" fmla="*/ 692383 h 2801101"/>
              <a:gd name="connsiteX4-347" fmla="*/ 12211050 w 12211050"/>
              <a:gd name="connsiteY4-348" fmla="*/ 1627885 h 2801101"/>
              <a:gd name="connsiteX5-349" fmla="*/ 12211050 w 12211050"/>
              <a:gd name="connsiteY5-350" fmla="*/ 2801101 h 2801101"/>
              <a:gd name="connsiteX6-351" fmla="*/ 19050 w 12211050"/>
              <a:gd name="connsiteY6-352" fmla="*/ 2763779 h 2801101"/>
              <a:gd name="connsiteX7-353" fmla="*/ 0 w 12211050"/>
              <a:gd name="connsiteY7-354" fmla="*/ 465835 h 28011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65" y="connsiteY7-66"/>
              </a:cxn>
            </a:cxnLst>
            <a:rect l="l" t="t" r="r" b="b"/>
            <a:pathLst>
              <a:path w="12211050" h="2801101">
                <a:moveTo>
                  <a:pt x="0" y="465835"/>
                </a:moveTo>
                <a:cubicBezTo>
                  <a:pt x="457200" y="-64390"/>
                  <a:pt x="1793875" y="-151825"/>
                  <a:pt x="2762250" y="254233"/>
                </a:cubicBezTo>
                <a:cubicBezTo>
                  <a:pt x="3730625" y="660291"/>
                  <a:pt x="4664075" y="1514709"/>
                  <a:pt x="5886450" y="1587734"/>
                </a:cubicBezTo>
                <a:cubicBezTo>
                  <a:pt x="7108825" y="1660759"/>
                  <a:pt x="9029700" y="590099"/>
                  <a:pt x="10096500" y="692383"/>
                </a:cubicBezTo>
                <a:cubicBezTo>
                  <a:pt x="11163300" y="794667"/>
                  <a:pt x="11506200" y="1316051"/>
                  <a:pt x="12211050" y="1627885"/>
                </a:cubicBezTo>
                <a:lnTo>
                  <a:pt x="12211050" y="2801101"/>
                </a:lnTo>
                <a:lnTo>
                  <a:pt x="19050" y="2763779"/>
                </a:lnTo>
                <a:cubicBezTo>
                  <a:pt x="12700" y="1773863"/>
                  <a:pt x="6350" y="1455751"/>
                  <a:pt x="0" y="465835"/>
                </a:cubicBezTo>
                <a:close/>
              </a:path>
            </a:pathLst>
          </a:custGeom>
          <a:solidFill>
            <a:schemeClr val="bg1">
              <a:alpha val="49000"/>
            </a:schemeClr>
          </a:solidFill>
          <a:ln>
            <a:noFill/>
          </a:ln>
          <a:effectLst>
            <a:outerShdw blurRad="50800" dist="38100" dir="16200000"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7" name="Rectangle 5"/>
          <p:cNvSpPr/>
          <p:nvPr/>
        </p:nvSpPr>
        <p:spPr>
          <a:xfrm>
            <a:off x="-2090" y="2898287"/>
            <a:ext cx="9160377" cy="2251850"/>
          </a:xfrm>
          <a:custGeom>
            <a:avLst/>
            <a:gdLst>
              <a:gd name="connsiteX0" fmla="*/ 0 w 12192000"/>
              <a:gd name="connsiteY0" fmla="*/ 0 h 1807698"/>
              <a:gd name="connsiteX1" fmla="*/ 12192000 w 12192000"/>
              <a:gd name="connsiteY1" fmla="*/ 0 h 1807698"/>
              <a:gd name="connsiteX2" fmla="*/ 12192000 w 12192000"/>
              <a:gd name="connsiteY2" fmla="*/ 1807698 h 1807698"/>
              <a:gd name="connsiteX3" fmla="*/ 0 w 12192000"/>
              <a:gd name="connsiteY3" fmla="*/ 1807698 h 1807698"/>
              <a:gd name="connsiteX4" fmla="*/ 0 w 12192000"/>
              <a:gd name="connsiteY4" fmla="*/ 0 h 1807698"/>
              <a:gd name="connsiteX0-1" fmla="*/ 0 w 12192000"/>
              <a:gd name="connsiteY0-2" fmla="*/ 459252 h 2266950"/>
              <a:gd name="connsiteX1-3" fmla="*/ 2476500 w 12192000"/>
              <a:gd name="connsiteY1-4" fmla="*/ 0 h 2266950"/>
              <a:gd name="connsiteX2-5" fmla="*/ 12192000 w 12192000"/>
              <a:gd name="connsiteY2-6" fmla="*/ 459252 h 2266950"/>
              <a:gd name="connsiteX3-7" fmla="*/ 12192000 w 12192000"/>
              <a:gd name="connsiteY3-8" fmla="*/ 2266950 h 2266950"/>
              <a:gd name="connsiteX4-9" fmla="*/ 0 w 12192000"/>
              <a:gd name="connsiteY4-10" fmla="*/ 2266950 h 2266950"/>
              <a:gd name="connsiteX5" fmla="*/ 0 w 12192000"/>
              <a:gd name="connsiteY5" fmla="*/ 459252 h 2266950"/>
              <a:gd name="connsiteX0-11" fmla="*/ 0 w 12192000"/>
              <a:gd name="connsiteY0-12" fmla="*/ 459252 h 2266950"/>
              <a:gd name="connsiteX1-13" fmla="*/ 2476500 w 12192000"/>
              <a:gd name="connsiteY1-14" fmla="*/ 0 h 2266950"/>
              <a:gd name="connsiteX2-15" fmla="*/ 8572500 w 12192000"/>
              <a:gd name="connsiteY2-16" fmla="*/ 742950 h 2266950"/>
              <a:gd name="connsiteX3-17" fmla="*/ 12192000 w 12192000"/>
              <a:gd name="connsiteY3-18" fmla="*/ 459252 h 2266950"/>
              <a:gd name="connsiteX4-19" fmla="*/ 12192000 w 12192000"/>
              <a:gd name="connsiteY4-20" fmla="*/ 2266950 h 2266950"/>
              <a:gd name="connsiteX5-21" fmla="*/ 0 w 12192000"/>
              <a:gd name="connsiteY5-22" fmla="*/ 2266950 h 2266950"/>
              <a:gd name="connsiteX6" fmla="*/ 0 w 12192000"/>
              <a:gd name="connsiteY6" fmla="*/ 459252 h 2266950"/>
              <a:gd name="connsiteX0-23" fmla="*/ 0 w 12192000"/>
              <a:gd name="connsiteY0-24" fmla="*/ 944843 h 2752541"/>
              <a:gd name="connsiteX1-25" fmla="*/ 2476500 w 12192000"/>
              <a:gd name="connsiteY1-26" fmla="*/ 485591 h 2752541"/>
              <a:gd name="connsiteX2-27" fmla="*/ 10077450 w 12192000"/>
              <a:gd name="connsiteY2-28" fmla="*/ 9341 h 2752541"/>
              <a:gd name="connsiteX3-29" fmla="*/ 12192000 w 12192000"/>
              <a:gd name="connsiteY3-30" fmla="*/ 944843 h 2752541"/>
              <a:gd name="connsiteX4-31" fmla="*/ 12192000 w 12192000"/>
              <a:gd name="connsiteY4-32" fmla="*/ 2752541 h 2752541"/>
              <a:gd name="connsiteX5-33" fmla="*/ 0 w 12192000"/>
              <a:gd name="connsiteY5-34" fmla="*/ 2752541 h 2752541"/>
              <a:gd name="connsiteX6-35" fmla="*/ 0 w 12192000"/>
              <a:gd name="connsiteY6-36" fmla="*/ 944843 h 2752541"/>
              <a:gd name="connsiteX0-37" fmla="*/ 0 w 12192000"/>
              <a:gd name="connsiteY0-38" fmla="*/ 941882 h 2749580"/>
              <a:gd name="connsiteX1-39" fmla="*/ 2476500 w 12192000"/>
              <a:gd name="connsiteY1-40" fmla="*/ 482630 h 2749580"/>
              <a:gd name="connsiteX2-41" fmla="*/ 5829300 w 12192000"/>
              <a:gd name="connsiteY2-42" fmla="*/ 1282731 h 2749580"/>
              <a:gd name="connsiteX3-43" fmla="*/ 10077450 w 12192000"/>
              <a:gd name="connsiteY3-44" fmla="*/ 6380 h 2749580"/>
              <a:gd name="connsiteX4-45" fmla="*/ 12192000 w 12192000"/>
              <a:gd name="connsiteY4-46" fmla="*/ 941882 h 2749580"/>
              <a:gd name="connsiteX5-47" fmla="*/ 12192000 w 12192000"/>
              <a:gd name="connsiteY5-48" fmla="*/ 2749580 h 2749580"/>
              <a:gd name="connsiteX6-49" fmla="*/ 0 w 12192000"/>
              <a:gd name="connsiteY6-50" fmla="*/ 2749580 h 2749580"/>
              <a:gd name="connsiteX7" fmla="*/ 0 w 12192000"/>
              <a:gd name="connsiteY7" fmla="*/ 941882 h 2749580"/>
              <a:gd name="connsiteX0-51" fmla="*/ 0 w 12211050"/>
              <a:gd name="connsiteY0-52" fmla="*/ 51 h 2969799"/>
              <a:gd name="connsiteX1-53" fmla="*/ 2495550 w 12211050"/>
              <a:gd name="connsiteY1-54" fmla="*/ 702849 h 2969799"/>
              <a:gd name="connsiteX2-55" fmla="*/ 5848350 w 12211050"/>
              <a:gd name="connsiteY2-56" fmla="*/ 1502950 h 2969799"/>
              <a:gd name="connsiteX3-57" fmla="*/ 10096500 w 12211050"/>
              <a:gd name="connsiteY3-58" fmla="*/ 226599 h 2969799"/>
              <a:gd name="connsiteX4-59" fmla="*/ 12211050 w 12211050"/>
              <a:gd name="connsiteY4-60" fmla="*/ 1162101 h 2969799"/>
              <a:gd name="connsiteX5-61" fmla="*/ 12211050 w 12211050"/>
              <a:gd name="connsiteY5-62" fmla="*/ 2969799 h 2969799"/>
              <a:gd name="connsiteX6-63" fmla="*/ 19050 w 12211050"/>
              <a:gd name="connsiteY6-64" fmla="*/ 2969799 h 2969799"/>
              <a:gd name="connsiteX7-65" fmla="*/ 0 w 12211050"/>
              <a:gd name="connsiteY7-66" fmla="*/ 51 h 2969799"/>
              <a:gd name="connsiteX0-67" fmla="*/ 0 w 12211050"/>
              <a:gd name="connsiteY0-68" fmla="*/ 216058 h 3185806"/>
              <a:gd name="connsiteX1-69" fmla="*/ 2762250 w 12211050"/>
              <a:gd name="connsiteY1-70" fmla="*/ 4456 h 3185806"/>
              <a:gd name="connsiteX2-71" fmla="*/ 5848350 w 12211050"/>
              <a:gd name="connsiteY2-72" fmla="*/ 1718957 h 3185806"/>
              <a:gd name="connsiteX3-73" fmla="*/ 10096500 w 12211050"/>
              <a:gd name="connsiteY3-74" fmla="*/ 442606 h 3185806"/>
              <a:gd name="connsiteX4-75" fmla="*/ 12211050 w 12211050"/>
              <a:gd name="connsiteY4-76" fmla="*/ 1378108 h 3185806"/>
              <a:gd name="connsiteX5-77" fmla="*/ 12211050 w 12211050"/>
              <a:gd name="connsiteY5-78" fmla="*/ 3185806 h 3185806"/>
              <a:gd name="connsiteX6-79" fmla="*/ 19050 w 12211050"/>
              <a:gd name="connsiteY6-80" fmla="*/ 3185806 h 3185806"/>
              <a:gd name="connsiteX7-81" fmla="*/ 0 w 12211050"/>
              <a:gd name="connsiteY7-82" fmla="*/ 216058 h 3185806"/>
              <a:gd name="connsiteX0-83" fmla="*/ 0 w 12211050"/>
              <a:gd name="connsiteY0-84" fmla="*/ 217124 h 3186872"/>
              <a:gd name="connsiteX1-85" fmla="*/ 2762250 w 12211050"/>
              <a:gd name="connsiteY1-86" fmla="*/ 5522 h 3186872"/>
              <a:gd name="connsiteX2-87" fmla="*/ 5886450 w 12211050"/>
              <a:gd name="connsiteY2-88" fmla="*/ 1339023 h 3186872"/>
              <a:gd name="connsiteX3-89" fmla="*/ 10096500 w 12211050"/>
              <a:gd name="connsiteY3-90" fmla="*/ 443672 h 3186872"/>
              <a:gd name="connsiteX4-91" fmla="*/ 12211050 w 12211050"/>
              <a:gd name="connsiteY4-92" fmla="*/ 1379174 h 3186872"/>
              <a:gd name="connsiteX5-93" fmla="*/ 12211050 w 12211050"/>
              <a:gd name="connsiteY5-94" fmla="*/ 3186872 h 3186872"/>
              <a:gd name="connsiteX6-95" fmla="*/ 19050 w 12211050"/>
              <a:gd name="connsiteY6-96" fmla="*/ 3186872 h 3186872"/>
              <a:gd name="connsiteX7-97" fmla="*/ 0 w 12211050"/>
              <a:gd name="connsiteY7-98" fmla="*/ 217124 h 3186872"/>
              <a:gd name="connsiteX0-99" fmla="*/ 0 w 12211050"/>
              <a:gd name="connsiteY0-100" fmla="*/ 217124 h 3186872"/>
              <a:gd name="connsiteX1-101" fmla="*/ 2762250 w 12211050"/>
              <a:gd name="connsiteY1-102" fmla="*/ 5522 h 3186872"/>
              <a:gd name="connsiteX2-103" fmla="*/ 5886450 w 12211050"/>
              <a:gd name="connsiteY2-104" fmla="*/ 1339023 h 3186872"/>
              <a:gd name="connsiteX3-105" fmla="*/ 10096500 w 12211050"/>
              <a:gd name="connsiteY3-106" fmla="*/ 443672 h 3186872"/>
              <a:gd name="connsiteX4-107" fmla="*/ 12211050 w 12211050"/>
              <a:gd name="connsiteY4-108" fmla="*/ 1379174 h 3186872"/>
              <a:gd name="connsiteX5-109" fmla="*/ 12211050 w 12211050"/>
              <a:gd name="connsiteY5-110" fmla="*/ 3186872 h 3186872"/>
              <a:gd name="connsiteX6-111" fmla="*/ 19050 w 12211050"/>
              <a:gd name="connsiteY6-112" fmla="*/ 3186872 h 3186872"/>
              <a:gd name="connsiteX7-113" fmla="*/ 0 w 12211050"/>
              <a:gd name="connsiteY7-114" fmla="*/ 217124 h 3186872"/>
              <a:gd name="connsiteX0-115" fmla="*/ 0 w 12211050"/>
              <a:gd name="connsiteY0-116" fmla="*/ 217124 h 3186872"/>
              <a:gd name="connsiteX1-117" fmla="*/ 2762250 w 12211050"/>
              <a:gd name="connsiteY1-118" fmla="*/ 5522 h 3186872"/>
              <a:gd name="connsiteX2-119" fmla="*/ 5886450 w 12211050"/>
              <a:gd name="connsiteY2-120" fmla="*/ 1339023 h 3186872"/>
              <a:gd name="connsiteX3-121" fmla="*/ 10096500 w 12211050"/>
              <a:gd name="connsiteY3-122" fmla="*/ 443672 h 3186872"/>
              <a:gd name="connsiteX4-123" fmla="*/ 12211050 w 12211050"/>
              <a:gd name="connsiteY4-124" fmla="*/ 1379174 h 3186872"/>
              <a:gd name="connsiteX5-125" fmla="*/ 12211050 w 12211050"/>
              <a:gd name="connsiteY5-126" fmla="*/ 3186872 h 3186872"/>
              <a:gd name="connsiteX6-127" fmla="*/ 19050 w 12211050"/>
              <a:gd name="connsiteY6-128" fmla="*/ 3186872 h 3186872"/>
              <a:gd name="connsiteX7-129" fmla="*/ 0 w 12211050"/>
              <a:gd name="connsiteY7-130" fmla="*/ 217124 h 3186872"/>
              <a:gd name="connsiteX0-131" fmla="*/ 0 w 12211050"/>
              <a:gd name="connsiteY0-132" fmla="*/ 217124 h 3186872"/>
              <a:gd name="connsiteX1-133" fmla="*/ 2762250 w 12211050"/>
              <a:gd name="connsiteY1-134" fmla="*/ 5522 h 3186872"/>
              <a:gd name="connsiteX2-135" fmla="*/ 5886450 w 12211050"/>
              <a:gd name="connsiteY2-136" fmla="*/ 1339023 h 3186872"/>
              <a:gd name="connsiteX3-137" fmla="*/ 10096500 w 12211050"/>
              <a:gd name="connsiteY3-138" fmla="*/ 443672 h 3186872"/>
              <a:gd name="connsiteX4-139" fmla="*/ 12211050 w 12211050"/>
              <a:gd name="connsiteY4-140" fmla="*/ 1379174 h 3186872"/>
              <a:gd name="connsiteX5-141" fmla="*/ 12211050 w 12211050"/>
              <a:gd name="connsiteY5-142" fmla="*/ 3186872 h 3186872"/>
              <a:gd name="connsiteX6-143" fmla="*/ 19050 w 12211050"/>
              <a:gd name="connsiteY6-144" fmla="*/ 3186872 h 3186872"/>
              <a:gd name="connsiteX7-145" fmla="*/ 0 w 12211050"/>
              <a:gd name="connsiteY7-146" fmla="*/ 217124 h 3186872"/>
              <a:gd name="connsiteX0-147" fmla="*/ 0 w 12211050"/>
              <a:gd name="connsiteY0-148" fmla="*/ 217124 h 3186872"/>
              <a:gd name="connsiteX1-149" fmla="*/ 2762250 w 12211050"/>
              <a:gd name="connsiteY1-150" fmla="*/ 5522 h 3186872"/>
              <a:gd name="connsiteX2-151" fmla="*/ 5886450 w 12211050"/>
              <a:gd name="connsiteY2-152" fmla="*/ 1339023 h 3186872"/>
              <a:gd name="connsiteX3-153" fmla="*/ 10096500 w 12211050"/>
              <a:gd name="connsiteY3-154" fmla="*/ 443672 h 3186872"/>
              <a:gd name="connsiteX4-155" fmla="*/ 12211050 w 12211050"/>
              <a:gd name="connsiteY4-156" fmla="*/ 1379174 h 3186872"/>
              <a:gd name="connsiteX5-157" fmla="*/ 12211050 w 12211050"/>
              <a:gd name="connsiteY5-158" fmla="*/ 3186872 h 3186872"/>
              <a:gd name="connsiteX6-159" fmla="*/ 19050 w 12211050"/>
              <a:gd name="connsiteY6-160" fmla="*/ 3186872 h 3186872"/>
              <a:gd name="connsiteX7-161" fmla="*/ 0 w 12211050"/>
              <a:gd name="connsiteY7-162" fmla="*/ 217124 h 3186872"/>
              <a:gd name="connsiteX0-163" fmla="*/ 0 w 12211050"/>
              <a:gd name="connsiteY0-164" fmla="*/ 218035 h 3187783"/>
              <a:gd name="connsiteX1-165" fmla="*/ 2762250 w 12211050"/>
              <a:gd name="connsiteY1-166" fmla="*/ 6433 h 3187783"/>
              <a:gd name="connsiteX2-167" fmla="*/ 5886450 w 12211050"/>
              <a:gd name="connsiteY2-168" fmla="*/ 1339934 h 3187783"/>
              <a:gd name="connsiteX3-169" fmla="*/ 10096500 w 12211050"/>
              <a:gd name="connsiteY3-170" fmla="*/ 444583 h 3187783"/>
              <a:gd name="connsiteX4-171" fmla="*/ 12211050 w 12211050"/>
              <a:gd name="connsiteY4-172" fmla="*/ 1380085 h 3187783"/>
              <a:gd name="connsiteX5-173" fmla="*/ 12211050 w 12211050"/>
              <a:gd name="connsiteY5-174" fmla="*/ 3187783 h 3187783"/>
              <a:gd name="connsiteX6-175" fmla="*/ 19050 w 12211050"/>
              <a:gd name="connsiteY6-176" fmla="*/ 3187783 h 3187783"/>
              <a:gd name="connsiteX7-177" fmla="*/ 0 w 12211050"/>
              <a:gd name="connsiteY7-178" fmla="*/ 218035 h 3187783"/>
              <a:gd name="connsiteX0-179" fmla="*/ 0 w 12211050"/>
              <a:gd name="connsiteY0-180" fmla="*/ 217623 h 3187371"/>
              <a:gd name="connsiteX1-181" fmla="*/ 2762250 w 12211050"/>
              <a:gd name="connsiteY1-182" fmla="*/ 6021 h 3187371"/>
              <a:gd name="connsiteX2-183" fmla="*/ 5886450 w 12211050"/>
              <a:gd name="connsiteY2-184" fmla="*/ 1339522 h 3187371"/>
              <a:gd name="connsiteX3-185" fmla="*/ 10096500 w 12211050"/>
              <a:gd name="connsiteY3-186" fmla="*/ 444171 h 3187371"/>
              <a:gd name="connsiteX4-187" fmla="*/ 12211050 w 12211050"/>
              <a:gd name="connsiteY4-188" fmla="*/ 1379673 h 3187371"/>
              <a:gd name="connsiteX5-189" fmla="*/ 12211050 w 12211050"/>
              <a:gd name="connsiteY5-190" fmla="*/ 3187371 h 3187371"/>
              <a:gd name="connsiteX6-191" fmla="*/ 19050 w 12211050"/>
              <a:gd name="connsiteY6-192" fmla="*/ 3187371 h 3187371"/>
              <a:gd name="connsiteX7-193" fmla="*/ 0 w 12211050"/>
              <a:gd name="connsiteY7-194" fmla="*/ 217623 h 3187371"/>
              <a:gd name="connsiteX0-195" fmla="*/ 0 w 12211050"/>
              <a:gd name="connsiteY0-196" fmla="*/ 217700 h 3187448"/>
              <a:gd name="connsiteX1-197" fmla="*/ 2762250 w 12211050"/>
              <a:gd name="connsiteY1-198" fmla="*/ 6098 h 3187448"/>
              <a:gd name="connsiteX2-199" fmla="*/ 5886450 w 12211050"/>
              <a:gd name="connsiteY2-200" fmla="*/ 1339599 h 3187448"/>
              <a:gd name="connsiteX3-201" fmla="*/ 10096500 w 12211050"/>
              <a:gd name="connsiteY3-202" fmla="*/ 444248 h 3187448"/>
              <a:gd name="connsiteX4-203" fmla="*/ 12211050 w 12211050"/>
              <a:gd name="connsiteY4-204" fmla="*/ 1379750 h 3187448"/>
              <a:gd name="connsiteX5-205" fmla="*/ 12211050 w 12211050"/>
              <a:gd name="connsiteY5-206" fmla="*/ 3187448 h 3187448"/>
              <a:gd name="connsiteX6-207" fmla="*/ 19050 w 12211050"/>
              <a:gd name="connsiteY6-208" fmla="*/ 3187448 h 3187448"/>
              <a:gd name="connsiteX7-209" fmla="*/ 0 w 12211050"/>
              <a:gd name="connsiteY7-210" fmla="*/ 217700 h 3187448"/>
              <a:gd name="connsiteX0-211" fmla="*/ 0 w 12211050"/>
              <a:gd name="connsiteY0-212" fmla="*/ 272375 h 3242123"/>
              <a:gd name="connsiteX1-213" fmla="*/ 2762250 w 12211050"/>
              <a:gd name="connsiteY1-214" fmla="*/ 60773 h 3242123"/>
              <a:gd name="connsiteX2-215" fmla="*/ 5886450 w 12211050"/>
              <a:gd name="connsiteY2-216" fmla="*/ 1394274 h 3242123"/>
              <a:gd name="connsiteX3-217" fmla="*/ 10096500 w 12211050"/>
              <a:gd name="connsiteY3-218" fmla="*/ 498923 h 3242123"/>
              <a:gd name="connsiteX4-219" fmla="*/ 12211050 w 12211050"/>
              <a:gd name="connsiteY4-220" fmla="*/ 1434425 h 3242123"/>
              <a:gd name="connsiteX5-221" fmla="*/ 12211050 w 12211050"/>
              <a:gd name="connsiteY5-222" fmla="*/ 3242123 h 3242123"/>
              <a:gd name="connsiteX6-223" fmla="*/ 19050 w 12211050"/>
              <a:gd name="connsiteY6-224" fmla="*/ 3242123 h 3242123"/>
              <a:gd name="connsiteX7-225" fmla="*/ 0 w 12211050"/>
              <a:gd name="connsiteY7-226" fmla="*/ 272375 h 3242123"/>
              <a:gd name="connsiteX0-227" fmla="*/ 0 w 12211050"/>
              <a:gd name="connsiteY0-228" fmla="*/ 465835 h 3435583"/>
              <a:gd name="connsiteX1-229" fmla="*/ 2762250 w 12211050"/>
              <a:gd name="connsiteY1-230" fmla="*/ 254233 h 3435583"/>
              <a:gd name="connsiteX2-231" fmla="*/ 5886450 w 12211050"/>
              <a:gd name="connsiteY2-232" fmla="*/ 1587734 h 3435583"/>
              <a:gd name="connsiteX3-233" fmla="*/ 10096500 w 12211050"/>
              <a:gd name="connsiteY3-234" fmla="*/ 692383 h 3435583"/>
              <a:gd name="connsiteX4-235" fmla="*/ 12211050 w 12211050"/>
              <a:gd name="connsiteY4-236" fmla="*/ 1627885 h 3435583"/>
              <a:gd name="connsiteX5-237" fmla="*/ 12211050 w 12211050"/>
              <a:gd name="connsiteY5-238" fmla="*/ 3435583 h 3435583"/>
              <a:gd name="connsiteX6-239" fmla="*/ 19050 w 12211050"/>
              <a:gd name="connsiteY6-240" fmla="*/ 3435583 h 3435583"/>
              <a:gd name="connsiteX7-241" fmla="*/ 0 w 12211050"/>
              <a:gd name="connsiteY7-242" fmla="*/ 465835 h 3435583"/>
              <a:gd name="connsiteX0-243" fmla="*/ 0 w 12211050"/>
              <a:gd name="connsiteY0-244" fmla="*/ 887167 h 3190165"/>
              <a:gd name="connsiteX1-245" fmla="*/ 2762250 w 12211050"/>
              <a:gd name="connsiteY1-246" fmla="*/ 8815 h 3190165"/>
              <a:gd name="connsiteX2-247" fmla="*/ 5886450 w 12211050"/>
              <a:gd name="connsiteY2-248" fmla="*/ 1342316 h 3190165"/>
              <a:gd name="connsiteX3-249" fmla="*/ 10096500 w 12211050"/>
              <a:gd name="connsiteY3-250" fmla="*/ 446965 h 3190165"/>
              <a:gd name="connsiteX4-251" fmla="*/ 12211050 w 12211050"/>
              <a:gd name="connsiteY4-252" fmla="*/ 1382467 h 3190165"/>
              <a:gd name="connsiteX5-253" fmla="*/ 12211050 w 12211050"/>
              <a:gd name="connsiteY5-254" fmla="*/ 3190165 h 3190165"/>
              <a:gd name="connsiteX6-255" fmla="*/ 19050 w 12211050"/>
              <a:gd name="connsiteY6-256" fmla="*/ 3190165 h 3190165"/>
              <a:gd name="connsiteX7-257" fmla="*/ 0 w 12211050"/>
              <a:gd name="connsiteY7-258" fmla="*/ 887167 h 3190165"/>
              <a:gd name="connsiteX0-259" fmla="*/ 0 w 12211050"/>
              <a:gd name="connsiteY0-260" fmla="*/ 449482 h 2752480"/>
              <a:gd name="connsiteX1-261" fmla="*/ 2800350 w 12211050"/>
              <a:gd name="connsiteY1-262" fmla="*/ 1361830 h 2752480"/>
              <a:gd name="connsiteX2-263" fmla="*/ 5886450 w 12211050"/>
              <a:gd name="connsiteY2-264" fmla="*/ 904631 h 2752480"/>
              <a:gd name="connsiteX3-265" fmla="*/ 10096500 w 12211050"/>
              <a:gd name="connsiteY3-266" fmla="*/ 9280 h 2752480"/>
              <a:gd name="connsiteX4-267" fmla="*/ 12211050 w 12211050"/>
              <a:gd name="connsiteY4-268" fmla="*/ 944782 h 2752480"/>
              <a:gd name="connsiteX5-269" fmla="*/ 12211050 w 12211050"/>
              <a:gd name="connsiteY5-270" fmla="*/ 2752480 h 2752480"/>
              <a:gd name="connsiteX6-271" fmla="*/ 19050 w 12211050"/>
              <a:gd name="connsiteY6-272" fmla="*/ 2752480 h 2752480"/>
              <a:gd name="connsiteX7-273" fmla="*/ 0 w 12211050"/>
              <a:gd name="connsiteY7-274" fmla="*/ 449482 h 2752480"/>
              <a:gd name="connsiteX0-275" fmla="*/ 0 w 12211050"/>
              <a:gd name="connsiteY0-276" fmla="*/ 458004 h 2761002"/>
              <a:gd name="connsiteX1-277" fmla="*/ 2800350 w 12211050"/>
              <a:gd name="connsiteY1-278" fmla="*/ 1370352 h 2761002"/>
              <a:gd name="connsiteX2-279" fmla="*/ 5848350 w 12211050"/>
              <a:gd name="connsiteY2-280" fmla="*/ 417853 h 2761002"/>
              <a:gd name="connsiteX3-281" fmla="*/ 10096500 w 12211050"/>
              <a:gd name="connsiteY3-282" fmla="*/ 17802 h 2761002"/>
              <a:gd name="connsiteX4-283" fmla="*/ 12211050 w 12211050"/>
              <a:gd name="connsiteY4-284" fmla="*/ 953304 h 2761002"/>
              <a:gd name="connsiteX5-285" fmla="*/ 12211050 w 12211050"/>
              <a:gd name="connsiteY5-286" fmla="*/ 2761002 h 2761002"/>
              <a:gd name="connsiteX6-287" fmla="*/ 19050 w 12211050"/>
              <a:gd name="connsiteY6-288" fmla="*/ 2761002 h 2761002"/>
              <a:gd name="connsiteX7-289" fmla="*/ 0 w 12211050"/>
              <a:gd name="connsiteY7-290" fmla="*/ 458004 h 2761002"/>
              <a:gd name="connsiteX0-291" fmla="*/ 0 w 12211050"/>
              <a:gd name="connsiteY0-292" fmla="*/ 116677 h 2419675"/>
              <a:gd name="connsiteX1-293" fmla="*/ 2800350 w 12211050"/>
              <a:gd name="connsiteY1-294" fmla="*/ 1029025 h 2419675"/>
              <a:gd name="connsiteX2-295" fmla="*/ 5848350 w 12211050"/>
              <a:gd name="connsiteY2-296" fmla="*/ 76526 h 2419675"/>
              <a:gd name="connsiteX3-297" fmla="*/ 10287000 w 12211050"/>
              <a:gd name="connsiteY3-298" fmla="*/ 857575 h 2419675"/>
              <a:gd name="connsiteX4-299" fmla="*/ 12211050 w 12211050"/>
              <a:gd name="connsiteY4-300" fmla="*/ 611977 h 2419675"/>
              <a:gd name="connsiteX5-301" fmla="*/ 12211050 w 12211050"/>
              <a:gd name="connsiteY5-302" fmla="*/ 2419675 h 2419675"/>
              <a:gd name="connsiteX6-303" fmla="*/ 19050 w 12211050"/>
              <a:gd name="connsiteY6-304" fmla="*/ 2419675 h 2419675"/>
              <a:gd name="connsiteX7-305" fmla="*/ 0 w 12211050"/>
              <a:gd name="connsiteY7-306" fmla="*/ 116677 h 2419675"/>
              <a:gd name="connsiteX0-307" fmla="*/ 0 w 12211050"/>
              <a:gd name="connsiteY0-308" fmla="*/ 116677 h 2419675"/>
              <a:gd name="connsiteX1-309" fmla="*/ 2800350 w 12211050"/>
              <a:gd name="connsiteY1-310" fmla="*/ 1029025 h 2419675"/>
              <a:gd name="connsiteX2-311" fmla="*/ 5848350 w 12211050"/>
              <a:gd name="connsiteY2-312" fmla="*/ 76526 h 2419675"/>
              <a:gd name="connsiteX3-313" fmla="*/ 10287000 w 12211050"/>
              <a:gd name="connsiteY3-314" fmla="*/ 857575 h 2419675"/>
              <a:gd name="connsiteX4-315" fmla="*/ 12211050 w 12211050"/>
              <a:gd name="connsiteY4-316" fmla="*/ 611977 h 2419675"/>
              <a:gd name="connsiteX5-317" fmla="*/ 12211050 w 12211050"/>
              <a:gd name="connsiteY5-318" fmla="*/ 2419675 h 2419675"/>
              <a:gd name="connsiteX6-319" fmla="*/ 19050 w 12211050"/>
              <a:gd name="connsiteY6-320" fmla="*/ 2419675 h 2419675"/>
              <a:gd name="connsiteX7-321" fmla="*/ 0 w 12211050"/>
              <a:gd name="connsiteY7-322" fmla="*/ 116677 h 2419675"/>
              <a:gd name="connsiteX0-323" fmla="*/ 0 w 12211050"/>
              <a:gd name="connsiteY0-324" fmla="*/ 116677 h 2419675"/>
              <a:gd name="connsiteX1-325" fmla="*/ 2800350 w 12211050"/>
              <a:gd name="connsiteY1-326" fmla="*/ 1029025 h 2419675"/>
              <a:gd name="connsiteX2-327" fmla="*/ 5848350 w 12211050"/>
              <a:gd name="connsiteY2-328" fmla="*/ 76526 h 2419675"/>
              <a:gd name="connsiteX3-329" fmla="*/ 10287000 w 12211050"/>
              <a:gd name="connsiteY3-330" fmla="*/ 1009975 h 2419675"/>
              <a:gd name="connsiteX4-331" fmla="*/ 12211050 w 12211050"/>
              <a:gd name="connsiteY4-332" fmla="*/ 611977 h 2419675"/>
              <a:gd name="connsiteX5-333" fmla="*/ 12211050 w 12211050"/>
              <a:gd name="connsiteY5-334" fmla="*/ 2419675 h 2419675"/>
              <a:gd name="connsiteX6-335" fmla="*/ 19050 w 12211050"/>
              <a:gd name="connsiteY6-336" fmla="*/ 2419675 h 2419675"/>
              <a:gd name="connsiteX7-337" fmla="*/ 0 w 12211050"/>
              <a:gd name="connsiteY7-338" fmla="*/ 116677 h 2419675"/>
              <a:gd name="connsiteX0-339" fmla="*/ 0 w 12211050"/>
              <a:gd name="connsiteY0-340" fmla="*/ 116677 h 2419675"/>
              <a:gd name="connsiteX1-341" fmla="*/ 2800350 w 12211050"/>
              <a:gd name="connsiteY1-342" fmla="*/ 1029025 h 2419675"/>
              <a:gd name="connsiteX2-343" fmla="*/ 5848350 w 12211050"/>
              <a:gd name="connsiteY2-344" fmla="*/ 76526 h 2419675"/>
              <a:gd name="connsiteX3-345" fmla="*/ 10287000 w 12211050"/>
              <a:gd name="connsiteY3-346" fmla="*/ 1009975 h 2419675"/>
              <a:gd name="connsiteX4-347" fmla="*/ 12211050 w 12211050"/>
              <a:gd name="connsiteY4-348" fmla="*/ 611977 h 2419675"/>
              <a:gd name="connsiteX5-349" fmla="*/ 12211050 w 12211050"/>
              <a:gd name="connsiteY5-350" fmla="*/ 2419675 h 2419675"/>
              <a:gd name="connsiteX6-351" fmla="*/ 19050 w 12211050"/>
              <a:gd name="connsiteY6-352" fmla="*/ 2419675 h 2419675"/>
              <a:gd name="connsiteX7-353" fmla="*/ 0 w 12211050"/>
              <a:gd name="connsiteY7-354" fmla="*/ 116677 h 2419675"/>
              <a:gd name="connsiteX0-355" fmla="*/ 0 w 12211050"/>
              <a:gd name="connsiteY0-356" fmla="*/ 116677 h 2419675"/>
              <a:gd name="connsiteX1-357" fmla="*/ 2800350 w 12211050"/>
              <a:gd name="connsiteY1-358" fmla="*/ 1029025 h 2419675"/>
              <a:gd name="connsiteX2-359" fmla="*/ 5848350 w 12211050"/>
              <a:gd name="connsiteY2-360" fmla="*/ 76526 h 2419675"/>
              <a:gd name="connsiteX3-361" fmla="*/ 10287000 w 12211050"/>
              <a:gd name="connsiteY3-362" fmla="*/ 1009975 h 2419675"/>
              <a:gd name="connsiteX4-363" fmla="*/ 12211050 w 12211050"/>
              <a:gd name="connsiteY4-364" fmla="*/ 611977 h 2419675"/>
              <a:gd name="connsiteX5-365" fmla="*/ 12211050 w 12211050"/>
              <a:gd name="connsiteY5-366" fmla="*/ 2419675 h 2419675"/>
              <a:gd name="connsiteX6-367" fmla="*/ 19050 w 12211050"/>
              <a:gd name="connsiteY6-368" fmla="*/ 2419675 h 2419675"/>
              <a:gd name="connsiteX7-369" fmla="*/ 0 w 12211050"/>
              <a:gd name="connsiteY7-370" fmla="*/ 116677 h 2419675"/>
              <a:gd name="connsiteX0-371" fmla="*/ 0 w 12211050"/>
              <a:gd name="connsiteY0-372" fmla="*/ 258205 h 2561203"/>
              <a:gd name="connsiteX1-373" fmla="*/ 2800350 w 12211050"/>
              <a:gd name="connsiteY1-374" fmla="*/ 1170553 h 2561203"/>
              <a:gd name="connsiteX2-375" fmla="*/ 6134100 w 12211050"/>
              <a:gd name="connsiteY2-376" fmla="*/ 8504 h 2561203"/>
              <a:gd name="connsiteX3-377" fmla="*/ 10287000 w 12211050"/>
              <a:gd name="connsiteY3-378" fmla="*/ 1151503 h 2561203"/>
              <a:gd name="connsiteX4-379" fmla="*/ 12211050 w 12211050"/>
              <a:gd name="connsiteY4-380" fmla="*/ 753505 h 2561203"/>
              <a:gd name="connsiteX5-381" fmla="*/ 12211050 w 12211050"/>
              <a:gd name="connsiteY5-382" fmla="*/ 2561203 h 2561203"/>
              <a:gd name="connsiteX6-383" fmla="*/ 19050 w 12211050"/>
              <a:gd name="connsiteY6-384" fmla="*/ 2561203 h 2561203"/>
              <a:gd name="connsiteX7-385" fmla="*/ 0 w 12211050"/>
              <a:gd name="connsiteY7-386" fmla="*/ 258205 h 2561203"/>
              <a:gd name="connsiteX0-387" fmla="*/ 0 w 12211050"/>
              <a:gd name="connsiteY0-388" fmla="*/ 258205 h 2561203"/>
              <a:gd name="connsiteX1-389" fmla="*/ 2800350 w 12211050"/>
              <a:gd name="connsiteY1-390" fmla="*/ 1170553 h 2561203"/>
              <a:gd name="connsiteX2-391" fmla="*/ 6134100 w 12211050"/>
              <a:gd name="connsiteY2-392" fmla="*/ 8504 h 2561203"/>
              <a:gd name="connsiteX3-393" fmla="*/ 10287000 w 12211050"/>
              <a:gd name="connsiteY3-394" fmla="*/ 1151503 h 2561203"/>
              <a:gd name="connsiteX4-395" fmla="*/ 12211050 w 12211050"/>
              <a:gd name="connsiteY4-396" fmla="*/ 753505 h 2561203"/>
              <a:gd name="connsiteX5-397" fmla="*/ 12211050 w 12211050"/>
              <a:gd name="connsiteY5-398" fmla="*/ 2561203 h 2561203"/>
              <a:gd name="connsiteX6-399" fmla="*/ 19050 w 12211050"/>
              <a:gd name="connsiteY6-400" fmla="*/ 2561203 h 2561203"/>
              <a:gd name="connsiteX7-401" fmla="*/ 0 w 12211050"/>
              <a:gd name="connsiteY7-402" fmla="*/ 258205 h 2561203"/>
              <a:gd name="connsiteX0-403" fmla="*/ 0 w 12230100"/>
              <a:gd name="connsiteY0-404" fmla="*/ 257675 h 2560673"/>
              <a:gd name="connsiteX1-405" fmla="*/ 2800350 w 12230100"/>
              <a:gd name="connsiteY1-406" fmla="*/ 1170023 h 2560673"/>
              <a:gd name="connsiteX2-407" fmla="*/ 6134100 w 12230100"/>
              <a:gd name="connsiteY2-408" fmla="*/ 7974 h 2560673"/>
              <a:gd name="connsiteX3-409" fmla="*/ 10287000 w 12230100"/>
              <a:gd name="connsiteY3-410" fmla="*/ 1150973 h 2560673"/>
              <a:gd name="connsiteX4-411" fmla="*/ 12230100 w 12230100"/>
              <a:gd name="connsiteY4-412" fmla="*/ 257675 h 2560673"/>
              <a:gd name="connsiteX5-413" fmla="*/ 12211050 w 12230100"/>
              <a:gd name="connsiteY5-414" fmla="*/ 2560673 h 2560673"/>
              <a:gd name="connsiteX6-415" fmla="*/ 19050 w 12230100"/>
              <a:gd name="connsiteY6-416" fmla="*/ 2560673 h 2560673"/>
              <a:gd name="connsiteX7-417" fmla="*/ 0 w 12230100"/>
              <a:gd name="connsiteY7-418" fmla="*/ 257675 h 2560673"/>
              <a:gd name="connsiteX0-419" fmla="*/ 0 w 12230100"/>
              <a:gd name="connsiteY0-420" fmla="*/ 257433 h 2560431"/>
              <a:gd name="connsiteX1-421" fmla="*/ 2800350 w 12230100"/>
              <a:gd name="connsiteY1-422" fmla="*/ 1169781 h 2560431"/>
              <a:gd name="connsiteX2-423" fmla="*/ 6134100 w 12230100"/>
              <a:gd name="connsiteY2-424" fmla="*/ 7732 h 2560431"/>
              <a:gd name="connsiteX3-425" fmla="*/ 10287000 w 12230100"/>
              <a:gd name="connsiteY3-426" fmla="*/ 1150731 h 2560431"/>
              <a:gd name="connsiteX4-427" fmla="*/ 12230100 w 12230100"/>
              <a:gd name="connsiteY4-428" fmla="*/ 9783 h 2560431"/>
              <a:gd name="connsiteX5-429" fmla="*/ 12211050 w 12230100"/>
              <a:gd name="connsiteY5-430" fmla="*/ 2560431 h 2560431"/>
              <a:gd name="connsiteX6-431" fmla="*/ 19050 w 12230100"/>
              <a:gd name="connsiteY6-432" fmla="*/ 2560431 h 2560431"/>
              <a:gd name="connsiteX7-433" fmla="*/ 0 w 12230100"/>
              <a:gd name="connsiteY7-434" fmla="*/ 257433 h 2560431"/>
              <a:gd name="connsiteX0-435" fmla="*/ 0 w 12230100"/>
              <a:gd name="connsiteY0-436" fmla="*/ 257433 h 2560431"/>
              <a:gd name="connsiteX1-437" fmla="*/ 2800350 w 12230100"/>
              <a:gd name="connsiteY1-438" fmla="*/ 1169781 h 2560431"/>
              <a:gd name="connsiteX2-439" fmla="*/ 6134100 w 12230100"/>
              <a:gd name="connsiteY2-440" fmla="*/ 7732 h 2560431"/>
              <a:gd name="connsiteX3-441" fmla="*/ 10287000 w 12230100"/>
              <a:gd name="connsiteY3-442" fmla="*/ 1150731 h 2560431"/>
              <a:gd name="connsiteX4-443" fmla="*/ 12230100 w 12230100"/>
              <a:gd name="connsiteY4-444" fmla="*/ 9783 h 2560431"/>
              <a:gd name="connsiteX5-445" fmla="*/ 12211050 w 12230100"/>
              <a:gd name="connsiteY5-446" fmla="*/ 2560431 h 2560431"/>
              <a:gd name="connsiteX6-447" fmla="*/ 19050 w 12230100"/>
              <a:gd name="connsiteY6-448" fmla="*/ 2560431 h 2560431"/>
              <a:gd name="connsiteX7-449" fmla="*/ 0 w 12230100"/>
              <a:gd name="connsiteY7-450" fmla="*/ 257433 h 2560431"/>
              <a:gd name="connsiteX0-451" fmla="*/ 0 w 12230100"/>
              <a:gd name="connsiteY0-452" fmla="*/ 617958 h 2920956"/>
              <a:gd name="connsiteX1-453" fmla="*/ 2800350 w 12230100"/>
              <a:gd name="connsiteY1-454" fmla="*/ 1530306 h 2920956"/>
              <a:gd name="connsiteX2-455" fmla="*/ 7391400 w 12230100"/>
              <a:gd name="connsiteY2-456" fmla="*/ 6307 h 2920956"/>
              <a:gd name="connsiteX3-457" fmla="*/ 10287000 w 12230100"/>
              <a:gd name="connsiteY3-458" fmla="*/ 1511256 h 2920956"/>
              <a:gd name="connsiteX4-459" fmla="*/ 12230100 w 12230100"/>
              <a:gd name="connsiteY4-460" fmla="*/ 370308 h 2920956"/>
              <a:gd name="connsiteX5-461" fmla="*/ 12211050 w 12230100"/>
              <a:gd name="connsiteY5-462" fmla="*/ 2920956 h 2920956"/>
              <a:gd name="connsiteX6-463" fmla="*/ 19050 w 12230100"/>
              <a:gd name="connsiteY6-464" fmla="*/ 2920956 h 2920956"/>
              <a:gd name="connsiteX7-465" fmla="*/ 0 w 12230100"/>
              <a:gd name="connsiteY7-466" fmla="*/ 617958 h 2920956"/>
              <a:gd name="connsiteX0-467" fmla="*/ 0 w 12230100"/>
              <a:gd name="connsiteY0-468" fmla="*/ 612496 h 2915494"/>
              <a:gd name="connsiteX1-469" fmla="*/ 2800350 w 12230100"/>
              <a:gd name="connsiteY1-470" fmla="*/ 1524844 h 2915494"/>
              <a:gd name="connsiteX2-471" fmla="*/ 7391400 w 12230100"/>
              <a:gd name="connsiteY2-472" fmla="*/ 845 h 2915494"/>
              <a:gd name="connsiteX3-473" fmla="*/ 10287000 w 12230100"/>
              <a:gd name="connsiteY3-474" fmla="*/ 1505794 h 2915494"/>
              <a:gd name="connsiteX4-475" fmla="*/ 12230100 w 12230100"/>
              <a:gd name="connsiteY4-476" fmla="*/ 364846 h 2915494"/>
              <a:gd name="connsiteX5-477" fmla="*/ 12211050 w 12230100"/>
              <a:gd name="connsiteY5-478" fmla="*/ 2915494 h 2915494"/>
              <a:gd name="connsiteX6-479" fmla="*/ 19050 w 12230100"/>
              <a:gd name="connsiteY6-480" fmla="*/ 2915494 h 2915494"/>
              <a:gd name="connsiteX7-481" fmla="*/ 0 w 12230100"/>
              <a:gd name="connsiteY7-482" fmla="*/ 612496 h 2915494"/>
              <a:gd name="connsiteX0-483" fmla="*/ 0 w 12230100"/>
              <a:gd name="connsiteY0-484" fmla="*/ 611657 h 2914655"/>
              <a:gd name="connsiteX1-485" fmla="*/ 3962400 w 12230100"/>
              <a:gd name="connsiteY1-486" fmla="*/ 1485905 h 2914655"/>
              <a:gd name="connsiteX2-487" fmla="*/ 7391400 w 12230100"/>
              <a:gd name="connsiteY2-488" fmla="*/ 6 h 2914655"/>
              <a:gd name="connsiteX3-489" fmla="*/ 10287000 w 12230100"/>
              <a:gd name="connsiteY3-490" fmla="*/ 1504955 h 2914655"/>
              <a:gd name="connsiteX4-491" fmla="*/ 12230100 w 12230100"/>
              <a:gd name="connsiteY4-492" fmla="*/ 364007 h 2914655"/>
              <a:gd name="connsiteX5-493" fmla="*/ 12211050 w 12230100"/>
              <a:gd name="connsiteY5-494" fmla="*/ 2914655 h 2914655"/>
              <a:gd name="connsiteX6-495" fmla="*/ 19050 w 12230100"/>
              <a:gd name="connsiteY6-496" fmla="*/ 2914655 h 2914655"/>
              <a:gd name="connsiteX7-497" fmla="*/ 0 w 12230100"/>
              <a:gd name="connsiteY7-498" fmla="*/ 611657 h 2914655"/>
              <a:gd name="connsiteX0-499" fmla="*/ 0 w 12230100"/>
              <a:gd name="connsiteY0-500" fmla="*/ 611657 h 2914655"/>
              <a:gd name="connsiteX1-501" fmla="*/ 3962400 w 12230100"/>
              <a:gd name="connsiteY1-502" fmla="*/ 1485905 h 2914655"/>
              <a:gd name="connsiteX2-503" fmla="*/ 7391400 w 12230100"/>
              <a:gd name="connsiteY2-504" fmla="*/ 6 h 2914655"/>
              <a:gd name="connsiteX3-505" fmla="*/ 10287000 w 12230100"/>
              <a:gd name="connsiteY3-506" fmla="*/ 1504955 h 2914655"/>
              <a:gd name="connsiteX4-507" fmla="*/ 12230100 w 12230100"/>
              <a:gd name="connsiteY4-508" fmla="*/ 364007 h 2914655"/>
              <a:gd name="connsiteX5-509" fmla="*/ 12211050 w 12230100"/>
              <a:gd name="connsiteY5-510" fmla="*/ 2914655 h 2914655"/>
              <a:gd name="connsiteX6-511" fmla="*/ 19050 w 12230100"/>
              <a:gd name="connsiteY6-512" fmla="*/ 2914655 h 2914655"/>
              <a:gd name="connsiteX7-513" fmla="*/ 0 w 12230100"/>
              <a:gd name="connsiteY7-514" fmla="*/ 611657 h 2914655"/>
              <a:gd name="connsiteX0-515" fmla="*/ 0 w 12230100"/>
              <a:gd name="connsiteY0-516" fmla="*/ 626619 h 2929617"/>
              <a:gd name="connsiteX1-517" fmla="*/ 3962400 w 12230100"/>
              <a:gd name="connsiteY1-518" fmla="*/ 1500867 h 2929617"/>
              <a:gd name="connsiteX2-519" fmla="*/ 7391400 w 12230100"/>
              <a:gd name="connsiteY2-520" fmla="*/ 14968 h 2929617"/>
              <a:gd name="connsiteX3-521" fmla="*/ 10287000 w 12230100"/>
              <a:gd name="connsiteY3-522" fmla="*/ 1519917 h 2929617"/>
              <a:gd name="connsiteX4-523" fmla="*/ 12230100 w 12230100"/>
              <a:gd name="connsiteY4-524" fmla="*/ 378969 h 2929617"/>
              <a:gd name="connsiteX5-525" fmla="*/ 12211050 w 12230100"/>
              <a:gd name="connsiteY5-526" fmla="*/ 2929617 h 2929617"/>
              <a:gd name="connsiteX6-527" fmla="*/ 19050 w 12230100"/>
              <a:gd name="connsiteY6-528" fmla="*/ 2929617 h 2929617"/>
              <a:gd name="connsiteX7-529" fmla="*/ 0 w 12230100"/>
              <a:gd name="connsiteY7-530" fmla="*/ 626619 h 2929617"/>
              <a:gd name="connsiteX0-531" fmla="*/ 0 w 12230100"/>
              <a:gd name="connsiteY0-532" fmla="*/ 613075 h 2916073"/>
              <a:gd name="connsiteX1-533" fmla="*/ 3962400 w 12230100"/>
              <a:gd name="connsiteY1-534" fmla="*/ 1487323 h 2916073"/>
              <a:gd name="connsiteX2-535" fmla="*/ 7391400 w 12230100"/>
              <a:gd name="connsiteY2-536" fmla="*/ 1424 h 2916073"/>
              <a:gd name="connsiteX3-537" fmla="*/ 10287000 w 12230100"/>
              <a:gd name="connsiteY3-538" fmla="*/ 1506373 h 2916073"/>
              <a:gd name="connsiteX4-539" fmla="*/ 12230100 w 12230100"/>
              <a:gd name="connsiteY4-540" fmla="*/ 365425 h 2916073"/>
              <a:gd name="connsiteX5-541" fmla="*/ 12211050 w 12230100"/>
              <a:gd name="connsiteY5-542" fmla="*/ 2916073 h 2916073"/>
              <a:gd name="connsiteX6-543" fmla="*/ 19050 w 12230100"/>
              <a:gd name="connsiteY6-544" fmla="*/ 2916073 h 2916073"/>
              <a:gd name="connsiteX7-545" fmla="*/ 0 w 12230100"/>
              <a:gd name="connsiteY7-546" fmla="*/ 613075 h 2916073"/>
              <a:gd name="connsiteX0-547" fmla="*/ 0 w 12211050"/>
              <a:gd name="connsiteY0-548" fmla="*/ 359071 h 3519319"/>
              <a:gd name="connsiteX1-549" fmla="*/ 3943350 w 12211050"/>
              <a:gd name="connsiteY1-550" fmla="*/ 2090569 h 3519319"/>
              <a:gd name="connsiteX2-551" fmla="*/ 7372350 w 12211050"/>
              <a:gd name="connsiteY2-552" fmla="*/ 604670 h 3519319"/>
              <a:gd name="connsiteX3-553" fmla="*/ 10267950 w 12211050"/>
              <a:gd name="connsiteY3-554" fmla="*/ 2109619 h 3519319"/>
              <a:gd name="connsiteX4-555" fmla="*/ 12211050 w 12211050"/>
              <a:gd name="connsiteY4-556" fmla="*/ 968671 h 3519319"/>
              <a:gd name="connsiteX5-557" fmla="*/ 12192000 w 12211050"/>
              <a:gd name="connsiteY5-558" fmla="*/ 3519319 h 3519319"/>
              <a:gd name="connsiteX6-559" fmla="*/ 0 w 12211050"/>
              <a:gd name="connsiteY6-560" fmla="*/ 3519319 h 3519319"/>
              <a:gd name="connsiteX7-561" fmla="*/ 0 w 12211050"/>
              <a:gd name="connsiteY7-562" fmla="*/ 359071 h 3519319"/>
              <a:gd name="connsiteX0-563" fmla="*/ 0 w 12211050"/>
              <a:gd name="connsiteY0-564" fmla="*/ 532684 h 3692932"/>
              <a:gd name="connsiteX1-565" fmla="*/ 3943350 w 12211050"/>
              <a:gd name="connsiteY1-566" fmla="*/ 2264182 h 3692932"/>
              <a:gd name="connsiteX2-567" fmla="*/ 7372350 w 12211050"/>
              <a:gd name="connsiteY2-568" fmla="*/ 778283 h 3692932"/>
              <a:gd name="connsiteX3-569" fmla="*/ 10267950 w 12211050"/>
              <a:gd name="connsiteY3-570" fmla="*/ 2283232 h 3692932"/>
              <a:gd name="connsiteX4-571" fmla="*/ 12211050 w 12211050"/>
              <a:gd name="connsiteY4-572" fmla="*/ 1142284 h 3692932"/>
              <a:gd name="connsiteX5-573" fmla="*/ 12192000 w 12211050"/>
              <a:gd name="connsiteY5-574" fmla="*/ 3692932 h 3692932"/>
              <a:gd name="connsiteX6-575" fmla="*/ 0 w 12211050"/>
              <a:gd name="connsiteY6-576" fmla="*/ 3692932 h 3692932"/>
              <a:gd name="connsiteX7-577" fmla="*/ 0 w 12211050"/>
              <a:gd name="connsiteY7-578" fmla="*/ 532684 h 3692932"/>
              <a:gd name="connsiteX0-579" fmla="*/ 18661 w 12229711"/>
              <a:gd name="connsiteY0-580" fmla="*/ 532684 h 3692932"/>
              <a:gd name="connsiteX1-581" fmla="*/ 3962011 w 12229711"/>
              <a:gd name="connsiteY1-582" fmla="*/ 2264182 h 3692932"/>
              <a:gd name="connsiteX2-583" fmla="*/ 7391011 w 12229711"/>
              <a:gd name="connsiteY2-584" fmla="*/ 778283 h 3692932"/>
              <a:gd name="connsiteX3-585" fmla="*/ 10286611 w 12229711"/>
              <a:gd name="connsiteY3-586" fmla="*/ 2283232 h 3692932"/>
              <a:gd name="connsiteX4-587" fmla="*/ 12229711 w 12229711"/>
              <a:gd name="connsiteY4-588" fmla="*/ 1142284 h 3692932"/>
              <a:gd name="connsiteX5-589" fmla="*/ 12210661 w 12229711"/>
              <a:gd name="connsiteY5-590" fmla="*/ 3692932 h 3692932"/>
              <a:gd name="connsiteX6-591" fmla="*/ 0 w 12229711"/>
              <a:gd name="connsiteY6-592" fmla="*/ 3002467 h 3692932"/>
              <a:gd name="connsiteX7-593" fmla="*/ 18661 w 12229711"/>
              <a:gd name="connsiteY7-594" fmla="*/ 532684 h 3692932"/>
              <a:gd name="connsiteX0-595" fmla="*/ 18661 w 12229711"/>
              <a:gd name="connsiteY0-596" fmla="*/ 532684 h 3002467"/>
              <a:gd name="connsiteX1-597" fmla="*/ 3962011 w 12229711"/>
              <a:gd name="connsiteY1-598" fmla="*/ 2264182 h 3002467"/>
              <a:gd name="connsiteX2-599" fmla="*/ 7391011 w 12229711"/>
              <a:gd name="connsiteY2-600" fmla="*/ 778283 h 3002467"/>
              <a:gd name="connsiteX3-601" fmla="*/ 10286611 w 12229711"/>
              <a:gd name="connsiteY3-602" fmla="*/ 2283232 h 3002467"/>
              <a:gd name="connsiteX4-603" fmla="*/ 12229711 w 12229711"/>
              <a:gd name="connsiteY4-604" fmla="*/ 1142284 h 3002467"/>
              <a:gd name="connsiteX5-605" fmla="*/ 12210661 w 12229711"/>
              <a:gd name="connsiteY5-606" fmla="*/ 2983805 h 3002467"/>
              <a:gd name="connsiteX6-607" fmla="*/ 0 w 12229711"/>
              <a:gd name="connsiteY6-608" fmla="*/ 3002467 h 3002467"/>
              <a:gd name="connsiteX7-609" fmla="*/ 18661 w 12229711"/>
              <a:gd name="connsiteY7-610" fmla="*/ 532684 h 3002467"/>
              <a:gd name="connsiteX0-611" fmla="*/ 18661 w 12247983"/>
              <a:gd name="connsiteY0-612" fmla="*/ 532684 h 3002467"/>
              <a:gd name="connsiteX1-613" fmla="*/ 3962011 w 12247983"/>
              <a:gd name="connsiteY1-614" fmla="*/ 2264182 h 3002467"/>
              <a:gd name="connsiteX2-615" fmla="*/ 7391011 w 12247983"/>
              <a:gd name="connsiteY2-616" fmla="*/ 778283 h 3002467"/>
              <a:gd name="connsiteX3-617" fmla="*/ 10286611 w 12247983"/>
              <a:gd name="connsiteY3-618" fmla="*/ 2283232 h 3002467"/>
              <a:gd name="connsiteX4-619" fmla="*/ 12229711 w 12247983"/>
              <a:gd name="connsiteY4-620" fmla="*/ 1142284 h 3002467"/>
              <a:gd name="connsiteX5-621" fmla="*/ 12247983 w 12247983"/>
              <a:gd name="connsiteY5-622" fmla="*/ 2983805 h 3002467"/>
              <a:gd name="connsiteX6-623" fmla="*/ 0 w 12247983"/>
              <a:gd name="connsiteY6-624" fmla="*/ 3002467 h 3002467"/>
              <a:gd name="connsiteX7-625" fmla="*/ 18661 w 12247983"/>
              <a:gd name="connsiteY7-626" fmla="*/ 532684 h 3002467"/>
              <a:gd name="connsiteX0-627" fmla="*/ 18661 w 12229711"/>
              <a:gd name="connsiteY0-628" fmla="*/ 532684 h 3002467"/>
              <a:gd name="connsiteX1-629" fmla="*/ 3962011 w 12229711"/>
              <a:gd name="connsiteY1-630" fmla="*/ 2264182 h 3002467"/>
              <a:gd name="connsiteX2-631" fmla="*/ 7391011 w 12229711"/>
              <a:gd name="connsiteY2-632" fmla="*/ 778283 h 3002467"/>
              <a:gd name="connsiteX3-633" fmla="*/ 10286611 w 12229711"/>
              <a:gd name="connsiteY3-634" fmla="*/ 2283232 h 3002467"/>
              <a:gd name="connsiteX4-635" fmla="*/ 12229711 w 12229711"/>
              <a:gd name="connsiteY4-636" fmla="*/ 1142284 h 3002467"/>
              <a:gd name="connsiteX5-637" fmla="*/ 12222583 w 12229711"/>
              <a:gd name="connsiteY5-638" fmla="*/ 2999680 h 3002467"/>
              <a:gd name="connsiteX6-639" fmla="*/ 0 w 12229711"/>
              <a:gd name="connsiteY6-640" fmla="*/ 3002467 h 3002467"/>
              <a:gd name="connsiteX7-641" fmla="*/ 18661 w 12229711"/>
              <a:gd name="connsiteY7-642" fmla="*/ 532684 h 3002467"/>
              <a:gd name="connsiteX0-643" fmla="*/ 18661 w 12229711"/>
              <a:gd name="connsiteY0-644" fmla="*/ 532684 h 3011992"/>
              <a:gd name="connsiteX1-645" fmla="*/ 3962011 w 12229711"/>
              <a:gd name="connsiteY1-646" fmla="*/ 2264182 h 3011992"/>
              <a:gd name="connsiteX2-647" fmla="*/ 7391011 w 12229711"/>
              <a:gd name="connsiteY2-648" fmla="*/ 778283 h 3011992"/>
              <a:gd name="connsiteX3-649" fmla="*/ 10286611 w 12229711"/>
              <a:gd name="connsiteY3-650" fmla="*/ 2283232 h 3011992"/>
              <a:gd name="connsiteX4-651" fmla="*/ 12229711 w 12229711"/>
              <a:gd name="connsiteY4-652" fmla="*/ 1142284 h 3011992"/>
              <a:gd name="connsiteX5-653" fmla="*/ 12222583 w 12229711"/>
              <a:gd name="connsiteY5-654" fmla="*/ 2999680 h 3011992"/>
              <a:gd name="connsiteX6-655" fmla="*/ 0 w 12229711"/>
              <a:gd name="connsiteY6-656" fmla="*/ 3011992 h 3011992"/>
              <a:gd name="connsiteX7-657" fmla="*/ 18661 w 12229711"/>
              <a:gd name="connsiteY7-658" fmla="*/ 532684 h 3011992"/>
              <a:gd name="connsiteX0-659" fmla="*/ 5961 w 12217011"/>
              <a:gd name="connsiteY0-660" fmla="*/ 532684 h 3005642"/>
              <a:gd name="connsiteX1-661" fmla="*/ 3949311 w 12217011"/>
              <a:gd name="connsiteY1-662" fmla="*/ 2264182 h 3005642"/>
              <a:gd name="connsiteX2-663" fmla="*/ 7378311 w 12217011"/>
              <a:gd name="connsiteY2-664" fmla="*/ 778283 h 3005642"/>
              <a:gd name="connsiteX3-665" fmla="*/ 10273911 w 12217011"/>
              <a:gd name="connsiteY3-666" fmla="*/ 2283232 h 3005642"/>
              <a:gd name="connsiteX4-667" fmla="*/ 12217011 w 12217011"/>
              <a:gd name="connsiteY4-668" fmla="*/ 1142284 h 3005642"/>
              <a:gd name="connsiteX5-669" fmla="*/ 12209883 w 12217011"/>
              <a:gd name="connsiteY5-670" fmla="*/ 2999680 h 3005642"/>
              <a:gd name="connsiteX6-671" fmla="*/ 0 w 12217011"/>
              <a:gd name="connsiteY6-672" fmla="*/ 3005642 h 3005642"/>
              <a:gd name="connsiteX7-673" fmla="*/ 5961 w 12217011"/>
              <a:gd name="connsiteY7-674" fmla="*/ 532684 h 3005642"/>
              <a:gd name="connsiteX0-675" fmla="*/ 18661 w 12229711"/>
              <a:gd name="connsiteY0-676" fmla="*/ 532684 h 3005642"/>
              <a:gd name="connsiteX1-677" fmla="*/ 3962011 w 12229711"/>
              <a:gd name="connsiteY1-678" fmla="*/ 2264182 h 3005642"/>
              <a:gd name="connsiteX2-679" fmla="*/ 7391011 w 12229711"/>
              <a:gd name="connsiteY2-680" fmla="*/ 778283 h 3005642"/>
              <a:gd name="connsiteX3-681" fmla="*/ 10286611 w 12229711"/>
              <a:gd name="connsiteY3-682" fmla="*/ 2283232 h 3005642"/>
              <a:gd name="connsiteX4-683" fmla="*/ 12229711 w 12229711"/>
              <a:gd name="connsiteY4-684" fmla="*/ 1142284 h 3005642"/>
              <a:gd name="connsiteX5-685" fmla="*/ 12222583 w 12229711"/>
              <a:gd name="connsiteY5-686" fmla="*/ 2999680 h 3005642"/>
              <a:gd name="connsiteX6-687" fmla="*/ 0 w 12229711"/>
              <a:gd name="connsiteY6-688" fmla="*/ 3005642 h 3005642"/>
              <a:gd name="connsiteX7-689" fmla="*/ 18661 w 12229711"/>
              <a:gd name="connsiteY7-690" fmla="*/ 532684 h 3005642"/>
              <a:gd name="connsiteX0-691" fmla="*/ 2786 w 12213836"/>
              <a:gd name="connsiteY0-692" fmla="*/ 532684 h 3002467"/>
              <a:gd name="connsiteX1-693" fmla="*/ 3946136 w 12213836"/>
              <a:gd name="connsiteY1-694" fmla="*/ 2264182 h 3002467"/>
              <a:gd name="connsiteX2-695" fmla="*/ 7375136 w 12213836"/>
              <a:gd name="connsiteY2-696" fmla="*/ 778283 h 3002467"/>
              <a:gd name="connsiteX3-697" fmla="*/ 10270736 w 12213836"/>
              <a:gd name="connsiteY3-698" fmla="*/ 2283232 h 3002467"/>
              <a:gd name="connsiteX4-699" fmla="*/ 12213836 w 12213836"/>
              <a:gd name="connsiteY4-700" fmla="*/ 1142284 h 3002467"/>
              <a:gd name="connsiteX5-701" fmla="*/ 12206708 w 12213836"/>
              <a:gd name="connsiteY5-702" fmla="*/ 2999680 h 3002467"/>
              <a:gd name="connsiteX6-703" fmla="*/ 0 w 12213836"/>
              <a:gd name="connsiteY6-704" fmla="*/ 3002467 h 3002467"/>
              <a:gd name="connsiteX7-705" fmla="*/ 2786 w 12213836"/>
              <a:gd name="connsiteY7-706" fmla="*/ 532684 h 30024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65" y="connsiteY7-66"/>
              </a:cxn>
            </a:cxnLst>
            <a:rect l="l" t="t" r="r" b="b"/>
            <a:pathLst>
              <a:path w="12213836" h="3002467">
                <a:moveTo>
                  <a:pt x="2786" y="532684"/>
                </a:moveTo>
                <a:cubicBezTo>
                  <a:pt x="1964936" y="-1311991"/>
                  <a:pt x="2717411" y="2223249"/>
                  <a:pt x="3946136" y="2264182"/>
                </a:cubicBezTo>
                <a:cubicBezTo>
                  <a:pt x="5174861" y="2305115"/>
                  <a:pt x="6092436" y="832258"/>
                  <a:pt x="7375136" y="778283"/>
                </a:cubicBezTo>
                <a:cubicBezTo>
                  <a:pt x="8657836" y="724308"/>
                  <a:pt x="9464286" y="2222565"/>
                  <a:pt x="10270736" y="2283232"/>
                </a:cubicBezTo>
                <a:cubicBezTo>
                  <a:pt x="11077186" y="2343899"/>
                  <a:pt x="11889986" y="1459100"/>
                  <a:pt x="12213836" y="1142284"/>
                </a:cubicBezTo>
                <a:lnTo>
                  <a:pt x="12206708" y="2999680"/>
                </a:lnTo>
                <a:lnTo>
                  <a:pt x="0" y="3002467"/>
                </a:lnTo>
                <a:cubicBezTo>
                  <a:pt x="0" y="1949051"/>
                  <a:pt x="2786" y="1586100"/>
                  <a:pt x="2786" y="532684"/>
                </a:cubicBezTo>
                <a:close/>
              </a:path>
            </a:pathLst>
          </a:custGeom>
          <a:solidFill>
            <a:srgbClr val="FCFCFC">
              <a:alpha val="77000"/>
            </a:srgbClr>
          </a:solidFill>
          <a:ln>
            <a:noFill/>
          </a:ln>
          <a:effectLst>
            <a:outerShdw blurRad="50800" dist="38100" dir="16200000"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1" name="文本框 3"/>
          <p:cNvSpPr txBox="1"/>
          <p:nvPr/>
        </p:nvSpPr>
        <p:spPr>
          <a:xfrm>
            <a:off x="902638" y="561186"/>
            <a:ext cx="7350919" cy="1146468"/>
          </a:xfrm>
          <a:prstGeom prst="rect">
            <a:avLst/>
          </a:prstGeom>
          <a:noFill/>
        </p:spPr>
        <p:txBody>
          <a:bodyPr wrap="square" lIns="68580" tIns="34290" rIns="68580" bIns="34290" rtlCol="0">
            <a:spAutoFit/>
            <a:scene3d>
              <a:camera prst="orthographicFront"/>
              <a:lightRig rig="threePt" dir="t"/>
            </a:scene3d>
            <a:sp3d contourW="12700"/>
          </a:bodyPr>
          <a:lstStyle/>
          <a:p>
            <a:pPr algn="dist" defTabSz="685800">
              <a:defRPr/>
            </a:pPr>
            <a:r>
              <a:rPr lang="en-US" altLang="zh-CN" sz="5000" b="1" cap="all" dirty="0">
                <a:solidFill>
                  <a:prstClr val="white">
                    <a:alpha val="30000"/>
                  </a:prstClr>
                </a:solidFill>
                <a:latin typeface="微软雅黑" panose="020B0503020204020204" pitchFamily="34" charset="-122"/>
                <a:ea typeface="微软雅黑" panose="020B0503020204020204" pitchFamily="34" charset="-122"/>
                <a:cs typeface="Aharoni" panose="02010803020104030203" pitchFamily="2" charset="-79"/>
              </a:rPr>
              <a:t>Class management </a:t>
            </a:r>
            <a:r>
              <a:rPr lang="en-US" altLang="zh-CN" sz="2000" dirty="0" smtClean="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a:t>
            </a:r>
            <a:r>
              <a:rPr lang="zh-CN" altLang="en-US"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班级管理学</a:t>
            </a:r>
            <a:r>
              <a:rPr lang="en-US" altLang="zh-CN"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a:t>
            </a:r>
            <a:endParaRPr lang="en-US" altLang="zh-CN"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endParaRPr>
          </a:p>
        </p:txBody>
      </p:sp>
      <p:sp>
        <p:nvSpPr>
          <p:cNvPr id="12" name="文本框 8"/>
          <p:cNvSpPr txBox="1"/>
          <p:nvPr/>
        </p:nvSpPr>
        <p:spPr>
          <a:xfrm>
            <a:off x="1087502" y="2153920"/>
            <a:ext cx="6981190" cy="561692"/>
          </a:xfrm>
          <a:prstGeom prst="rect">
            <a:avLst/>
          </a:prstGeom>
          <a:noFill/>
        </p:spPr>
        <p:txBody>
          <a:bodyPr wrap="square" lIns="68580" tIns="34290" rIns="68580" bIns="34290" rtlCol="0">
            <a:spAutoFit/>
            <a:scene3d>
              <a:camera prst="orthographicFront"/>
              <a:lightRig rig="threePt" dir="t"/>
            </a:scene3d>
            <a:sp3d contourW="12700"/>
          </a:bodyPr>
          <a:lstStyle/>
          <a:p>
            <a:pPr algn="ctr"/>
            <a:r>
              <a:rPr lang="zh-CN" altLang="en-US" sz="3200" b="1" dirty="0">
                <a:solidFill>
                  <a:schemeClr val="bg1"/>
                </a:solidFill>
                <a:latin typeface="微软雅黑" panose="020B0503020204020204" pitchFamily="34" charset="-122"/>
                <a:ea typeface="微软雅黑" panose="020B0503020204020204" pitchFamily="34" charset="-122"/>
              </a:rPr>
              <a:t>难点分析</a:t>
            </a:r>
            <a:endParaRPr lang="zh-CN" altLang="en-US" sz="32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3000"/>
    </mc:Choice>
    <mc:Fallback>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683568" y="539046"/>
            <a:ext cx="4968552" cy="499624"/>
          </a:xfrm>
          <a:prstGeom prst="rect">
            <a:avLst/>
          </a:prstGeom>
          <a:noFill/>
        </p:spPr>
        <p:txBody>
          <a:bodyPr wrap="square" rtlCol="0">
            <a:spAutoFit/>
          </a:bodyPr>
          <a:lstStyle/>
          <a:p>
            <a:pPr lvl="0">
              <a:lnSpc>
                <a:spcPct val="150000"/>
              </a:lnSpc>
            </a:pPr>
            <a:r>
              <a:rPr lang="zh-CN" altLang="en-US" sz="2000" b="1" dirty="0">
                <a:latin typeface="微软雅黑" panose="020B0503020204020204" pitchFamily="34" charset="-122"/>
                <a:ea typeface="微软雅黑" panose="020B0503020204020204" pitchFamily="34" charset="-122"/>
              </a:rPr>
              <a:t>学习目标</a:t>
            </a:r>
            <a:endParaRPr lang="zh-CN" altLang="en-US" sz="2000" b="1" dirty="0">
              <a:latin typeface="微软雅黑" panose="020B0503020204020204" pitchFamily="34" charset="-122"/>
              <a:ea typeface="微软雅黑" panose="020B0503020204020204" pitchFamily="34" charset="-122"/>
            </a:endParaRPr>
          </a:p>
        </p:txBody>
      </p:sp>
      <p:sp>
        <p:nvSpPr>
          <p:cNvPr id="7" name="TextBox 6"/>
          <p:cNvSpPr txBox="1"/>
          <p:nvPr/>
        </p:nvSpPr>
        <p:spPr>
          <a:xfrm>
            <a:off x="683568" y="1275606"/>
            <a:ext cx="5040615" cy="1526187"/>
          </a:xfrm>
          <a:prstGeom prst="rect">
            <a:avLst/>
          </a:prstGeom>
          <a:noFill/>
        </p:spPr>
        <p:txBody>
          <a:bodyPr wrap="square" rtlCol="0">
            <a:spAutoFit/>
          </a:bodyPr>
          <a:lstStyle/>
          <a:p>
            <a:pPr lvl="0">
              <a:lnSpc>
                <a:spcPct val="150000"/>
              </a:lnSpc>
            </a:pP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班主任的作用</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班主任职责</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3.</a:t>
            </a:r>
            <a:r>
              <a:rPr lang="zh-CN" altLang="en-US" sz="1600" dirty="0">
                <a:latin typeface="微软雅黑" panose="020B0503020204020204" pitchFamily="34" charset="-122"/>
                <a:ea typeface="微软雅黑" panose="020B0503020204020204" pitchFamily="34" charset="-122"/>
              </a:rPr>
              <a:t>班主任十项工作</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4.</a:t>
            </a:r>
            <a:r>
              <a:rPr lang="zh-CN" altLang="en-US" sz="1600" dirty="0">
                <a:latin typeface="微软雅黑" panose="020B0503020204020204" pitchFamily="34" charset="-122"/>
                <a:ea typeface="微软雅黑" panose="020B0503020204020204" pitchFamily="34" charset="-122"/>
              </a:rPr>
              <a:t>班主任能力素养</a:t>
            </a:r>
            <a:endParaRPr lang="zh-CN" altLang="en-US" sz="16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539046"/>
            <a:ext cx="5040560" cy="499624"/>
          </a:xfrm>
          <a:prstGeom prst="rect">
            <a:avLst/>
          </a:prstGeom>
          <a:noFill/>
        </p:spPr>
        <p:txBody>
          <a:bodyPr wrap="square" rtlCol="0">
            <a:spAutoFit/>
          </a:bodyPr>
          <a:lstStyle/>
          <a:p>
            <a:pPr lvl="0">
              <a:lnSpc>
                <a:spcPct val="150000"/>
              </a:lnSpc>
            </a:pPr>
            <a:r>
              <a:rPr lang="zh-CN" altLang="en-US" sz="2000" dirty="0">
                <a:latin typeface="微软雅黑" panose="020B0503020204020204" pitchFamily="34" charset="-122"/>
                <a:ea typeface="微软雅黑" panose="020B0503020204020204" pitchFamily="34" charset="-122"/>
              </a:rPr>
              <a:t>一、班主任的作用</a:t>
            </a:r>
            <a:endParaRPr lang="zh-CN" altLang="en-US" sz="2000" dirty="0">
              <a:latin typeface="微软雅黑" panose="020B0503020204020204" pitchFamily="34" charset="-122"/>
              <a:ea typeface="微软雅黑" panose="020B0503020204020204" pitchFamily="34" charset="-122"/>
            </a:endParaRPr>
          </a:p>
        </p:txBody>
      </p:sp>
      <p:sp>
        <p:nvSpPr>
          <p:cNvPr id="8" name="TextBox 7"/>
          <p:cNvSpPr txBox="1"/>
          <p:nvPr/>
        </p:nvSpPr>
        <p:spPr>
          <a:xfrm>
            <a:off x="703523" y="1275606"/>
            <a:ext cx="5184575" cy="3003515"/>
          </a:xfrm>
          <a:prstGeom prst="rect">
            <a:avLst/>
          </a:prstGeom>
          <a:noFill/>
        </p:spPr>
        <p:txBody>
          <a:bodyPr wrap="square" rtlCol="0">
            <a:spAutoFit/>
          </a:bodyPr>
          <a:lstStyle/>
          <a:p>
            <a:pPr lvl="0">
              <a:lnSpc>
                <a:spcPct val="150000"/>
              </a:lnSpc>
            </a:pPr>
            <a:r>
              <a:rPr lang="zh-CN" altLang="en-US" sz="1600" dirty="0" smtClean="0">
                <a:latin typeface="微软雅黑" panose="020B0503020204020204" pitchFamily="34" charset="-122"/>
                <a:ea typeface="微软雅黑" panose="020B0503020204020204" pitchFamily="34" charset="-122"/>
              </a:rPr>
              <a:t>班主任</a:t>
            </a:r>
            <a:r>
              <a:rPr lang="zh-CN" altLang="en-US" sz="1600" dirty="0">
                <a:latin typeface="微软雅黑" panose="020B0503020204020204" pitchFamily="34" charset="-122"/>
                <a:ea typeface="微软雅黑" panose="020B0503020204020204" pitchFamily="34" charset="-122"/>
              </a:rPr>
              <a:t>是学校中全面负责班级工作的教师，其任务是按照德智体等全面发展的要求开展班级工作，全面教育、管理指导学生，使学生成为“四有”公民。班主任的作用主要体现在以下三个方面：</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zh-CN" altLang="en-US" sz="1600" dirty="0">
                <a:latin typeface="微软雅黑" panose="020B0503020204020204" pitchFamily="34" charset="-122"/>
                <a:ea typeface="微软雅黑" panose="020B0503020204020204" pitchFamily="34" charset="-122"/>
              </a:rPr>
              <a:t>（一）学生健康和谐发展的直接责任者</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zh-CN" altLang="en-US" sz="1600" dirty="0">
                <a:latin typeface="微软雅黑" panose="020B0503020204020204" pitchFamily="34" charset="-122"/>
                <a:ea typeface="微软雅黑" panose="020B0503020204020204" pitchFamily="34" charset="-122"/>
              </a:rPr>
              <a:t>（二）学校工作开展的纽带和具体实施者</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zh-CN" altLang="en-US" sz="1600" dirty="0">
                <a:latin typeface="微软雅黑" panose="020B0503020204020204" pitchFamily="34" charset="-122"/>
                <a:ea typeface="微软雅黑" panose="020B0503020204020204" pitchFamily="34" charset="-122"/>
              </a:rPr>
              <a:t>（三）沟通学校、社会和家庭的桥梁</a:t>
            </a:r>
            <a:endParaRPr lang="zh-CN" altLang="en-US" sz="1600" dirty="0">
              <a:latin typeface="微软雅黑" panose="020B0503020204020204" pitchFamily="34" charset="-122"/>
              <a:ea typeface="微软雅黑" panose="020B0503020204020204" pitchFamily="34" charset="-122"/>
            </a:endParaRPr>
          </a:p>
          <a:p>
            <a:pPr lvl="0">
              <a:lnSpc>
                <a:spcPct val="150000"/>
              </a:lnSpc>
            </a:pPr>
            <a:endParaRPr lang="zh-CN" altLang="en-US" sz="16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683568" y="539046"/>
            <a:ext cx="3024336" cy="553998"/>
          </a:xfrm>
          <a:prstGeom prst="rect">
            <a:avLst/>
          </a:prstGeom>
          <a:noFill/>
        </p:spPr>
        <p:txBody>
          <a:bodyPr wrap="square" rtlCol="0">
            <a:spAutoFit/>
          </a:bodyPr>
          <a:lstStyle/>
          <a:p>
            <a:pPr lvl="0">
              <a:lnSpc>
                <a:spcPct val="150000"/>
              </a:lnSpc>
            </a:pPr>
            <a:r>
              <a:rPr lang="en-US" altLang="zh-CN" sz="2000" b="1" dirty="0">
                <a:latin typeface="微软雅黑" panose="020B0503020204020204" pitchFamily="34" charset="-122"/>
                <a:ea typeface="微软雅黑" panose="020B0503020204020204" pitchFamily="34" charset="-122"/>
              </a:rPr>
              <a:t>《</a:t>
            </a:r>
            <a:r>
              <a:rPr lang="zh-CN" altLang="en-US" sz="2000" b="1" dirty="0">
                <a:latin typeface="微软雅黑" panose="020B0503020204020204" pitchFamily="34" charset="-122"/>
                <a:ea typeface="微软雅黑" panose="020B0503020204020204" pitchFamily="34" charset="-122"/>
              </a:rPr>
              <a:t>班级管理学</a:t>
            </a:r>
            <a:r>
              <a:rPr lang="en-US" altLang="zh-CN" sz="2000" b="1" dirty="0">
                <a:latin typeface="微软雅黑" panose="020B0503020204020204" pitchFamily="34" charset="-122"/>
                <a:ea typeface="微软雅黑" panose="020B0503020204020204" pitchFamily="34" charset="-122"/>
              </a:rPr>
              <a:t>》</a:t>
            </a:r>
            <a:r>
              <a:rPr lang="zh-CN" altLang="en-US" sz="2000" b="1" dirty="0">
                <a:latin typeface="微软雅黑" panose="020B0503020204020204" pitchFamily="34" charset="-122"/>
                <a:ea typeface="微软雅黑" panose="020B0503020204020204" pitchFamily="34" charset="-122"/>
              </a:rPr>
              <a:t>课程简介</a:t>
            </a:r>
            <a:endParaRPr lang="zh-CN" altLang="en-US" sz="2000" b="1" dirty="0">
              <a:latin typeface="微软雅黑" panose="020B0503020204020204" pitchFamily="34" charset="-122"/>
              <a:ea typeface="微软雅黑" panose="020B0503020204020204" pitchFamily="34" charset="-122"/>
            </a:endParaRPr>
          </a:p>
        </p:txBody>
      </p:sp>
      <p:sp>
        <p:nvSpPr>
          <p:cNvPr id="7" name="TextBox 6"/>
          <p:cNvSpPr txBox="1"/>
          <p:nvPr/>
        </p:nvSpPr>
        <p:spPr>
          <a:xfrm>
            <a:off x="683568" y="1275606"/>
            <a:ext cx="5040615" cy="2268954"/>
          </a:xfrm>
          <a:prstGeom prst="rect">
            <a:avLst/>
          </a:prstGeom>
          <a:noFill/>
        </p:spPr>
        <p:txBody>
          <a:bodyPr wrap="square" rtlCol="0">
            <a:spAutoFit/>
          </a:bodyPr>
          <a:lstStyle/>
          <a:p>
            <a:pPr>
              <a:lnSpc>
                <a:spcPct val="150000"/>
              </a:lnSpc>
            </a:pPr>
            <a:r>
              <a:rPr lang="zh-CN" altLang="en-US" sz="1600" dirty="0">
                <a:latin typeface="微软雅黑" panose="020B0503020204020204" pitchFamily="34" charset="-122"/>
                <a:ea typeface="微软雅黑" panose="020B0503020204020204" pitchFamily="34" charset="-122"/>
              </a:rPr>
              <a:t>      本课程旨在引导学员广泛阅读班级管理学领域的研究文献，树立现代班级管理、教育、辅导、评估的理念与信仰。并在这种理念与信仰引导下，创造性地探索和设计能引导、激励班级学生全员发展的管理策略、管理模式和管理方法。</a:t>
            </a:r>
            <a:endParaRPr lang="zh-CN" altLang="en-US" sz="1600" dirty="0">
              <a:latin typeface="微软雅黑" panose="020B0503020204020204" pitchFamily="34" charset="-122"/>
              <a:ea typeface="微软雅黑" panose="020B0503020204020204" pitchFamily="34" charset="-122"/>
            </a:endParaRPr>
          </a:p>
          <a:p>
            <a:pPr>
              <a:lnSpc>
                <a:spcPct val="150000"/>
              </a:lnSpc>
            </a:pPr>
            <a:r>
              <a:rPr lang="zh-CN" altLang="en-US" sz="1600" dirty="0">
                <a:latin typeface="微软雅黑" panose="020B0503020204020204" pitchFamily="34" charset="-122"/>
                <a:ea typeface="微软雅黑" panose="020B0503020204020204" pitchFamily="34" charset="-122"/>
              </a:rPr>
              <a:t> </a:t>
            </a:r>
            <a:endParaRPr lang="en-US" altLang="zh-CN" sz="16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539046"/>
            <a:ext cx="5040560" cy="499624"/>
          </a:xfrm>
          <a:prstGeom prst="rect">
            <a:avLst/>
          </a:prstGeom>
          <a:noFill/>
        </p:spPr>
        <p:txBody>
          <a:bodyPr wrap="square" rtlCol="0">
            <a:spAutoFit/>
          </a:bodyPr>
          <a:lstStyle/>
          <a:p>
            <a:pPr lvl="0">
              <a:lnSpc>
                <a:spcPct val="150000"/>
              </a:lnSpc>
            </a:pPr>
            <a:r>
              <a:rPr lang="zh-CN" altLang="en-US" sz="2000" dirty="0">
                <a:latin typeface="微软雅黑" panose="020B0503020204020204" pitchFamily="34" charset="-122"/>
                <a:ea typeface="微软雅黑" panose="020B0503020204020204" pitchFamily="34" charset="-122"/>
              </a:rPr>
              <a:t>二、班主任的职责</a:t>
            </a:r>
            <a:endParaRPr lang="zh-CN" altLang="en-US" sz="2000" b="0" dirty="0">
              <a:latin typeface="微软雅黑" panose="020B0503020204020204" pitchFamily="34" charset="-122"/>
              <a:ea typeface="微软雅黑" panose="020B0503020204020204" pitchFamily="34" charset="-122"/>
            </a:endParaRPr>
          </a:p>
        </p:txBody>
      </p:sp>
      <p:sp>
        <p:nvSpPr>
          <p:cNvPr id="8" name="TextBox 7"/>
          <p:cNvSpPr txBox="1"/>
          <p:nvPr/>
        </p:nvSpPr>
        <p:spPr>
          <a:xfrm>
            <a:off x="703523" y="1275606"/>
            <a:ext cx="5184575" cy="2634183"/>
          </a:xfrm>
          <a:prstGeom prst="rect">
            <a:avLst/>
          </a:prstGeom>
          <a:noFill/>
        </p:spPr>
        <p:txBody>
          <a:bodyPr wrap="square" rtlCol="0">
            <a:spAutoFit/>
          </a:bodyPr>
          <a:lstStyle/>
          <a:p>
            <a:pPr lvl="0">
              <a:lnSpc>
                <a:spcPct val="150000"/>
              </a:lnSpc>
            </a:pPr>
            <a:r>
              <a:rPr lang="zh-CN" altLang="en-US" sz="1600" dirty="0">
                <a:latin typeface="微软雅黑" panose="020B0503020204020204" pitchFamily="34" charset="-122"/>
                <a:ea typeface="微软雅黑" panose="020B0503020204020204" pitchFamily="34" charset="-122"/>
              </a:rPr>
              <a:t>（一）管理班级</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zh-CN" altLang="en-US" sz="1600" dirty="0">
                <a:latin typeface="微软雅黑" panose="020B0503020204020204" pitchFamily="34" charset="-122"/>
                <a:ea typeface="微软雅黑" panose="020B0503020204020204" pitchFamily="34" charset="-122"/>
              </a:rPr>
              <a:t>（二）指导班级工作</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zh-CN" altLang="en-US" sz="1600" dirty="0">
                <a:latin typeface="微软雅黑" panose="020B0503020204020204" pitchFamily="34" charset="-122"/>
                <a:ea typeface="微软雅黑" panose="020B0503020204020204" pitchFamily="34" charset="-122"/>
              </a:rPr>
              <a:t>（三）教育影响学生</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zh-CN" altLang="en-US" sz="1600" dirty="0">
                <a:latin typeface="微软雅黑" panose="020B0503020204020204" pitchFamily="34" charset="-122"/>
                <a:ea typeface="微软雅黑" panose="020B0503020204020204" pitchFamily="34" charset="-122"/>
              </a:rPr>
              <a:t>（四）协调科任教师关系</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zh-CN" altLang="en-US" sz="1600" dirty="0">
                <a:latin typeface="微软雅黑" panose="020B0503020204020204" pitchFamily="34" charset="-122"/>
                <a:ea typeface="微软雅黑" panose="020B0503020204020204" pitchFamily="34" charset="-122"/>
              </a:rPr>
              <a:t>（五）沟通家长</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zh-CN" altLang="en-US" sz="1600" dirty="0">
                <a:latin typeface="微软雅黑" panose="020B0503020204020204" pitchFamily="34" charset="-122"/>
                <a:ea typeface="微软雅黑" panose="020B0503020204020204" pitchFamily="34" charset="-122"/>
              </a:rPr>
              <a:t>（六）联系社会，为社会服务</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zh-CN" altLang="en-US" sz="1600" dirty="0">
                <a:latin typeface="微软雅黑" panose="020B0503020204020204" pitchFamily="34" charset="-122"/>
                <a:ea typeface="微软雅黑" panose="020B0503020204020204" pitchFamily="34" charset="-122"/>
              </a:rPr>
              <a:t>（七）为学生服务，教好功课</a:t>
            </a:r>
            <a:endParaRPr lang="zh-CN" altLang="en-US" sz="16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539046"/>
            <a:ext cx="5040560" cy="499624"/>
          </a:xfrm>
          <a:prstGeom prst="rect">
            <a:avLst/>
          </a:prstGeom>
          <a:noFill/>
        </p:spPr>
        <p:txBody>
          <a:bodyPr wrap="square" rtlCol="0">
            <a:spAutoFit/>
          </a:bodyPr>
          <a:lstStyle/>
          <a:p>
            <a:pPr lvl="0">
              <a:lnSpc>
                <a:spcPct val="150000"/>
              </a:lnSpc>
            </a:pPr>
            <a:r>
              <a:rPr lang="zh-CN" altLang="en-US" sz="2000" dirty="0">
                <a:latin typeface="微软雅黑" panose="020B0503020204020204" pitchFamily="34" charset="-122"/>
                <a:ea typeface="微软雅黑" panose="020B0503020204020204" pitchFamily="34" charset="-122"/>
              </a:rPr>
              <a:t>班主任的十项工作</a:t>
            </a:r>
            <a:endParaRPr lang="zh-CN" altLang="en-US" sz="2000" b="0" dirty="0">
              <a:latin typeface="微软雅黑" panose="020B0503020204020204" pitchFamily="34" charset="-122"/>
              <a:ea typeface="微软雅黑" panose="020B0503020204020204" pitchFamily="34" charset="-122"/>
            </a:endParaRPr>
          </a:p>
        </p:txBody>
      </p:sp>
      <p:sp>
        <p:nvSpPr>
          <p:cNvPr id="8" name="TextBox 7"/>
          <p:cNvSpPr txBox="1"/>
          <p:nvPr/>
        </p:nvSpPr>
        <p:spPr>
          <a:xfrm>
            <a:off x="713114" y="1219996"/>
            <a:ext cx="5184575" cy="1938992"/>
          </a:xfrm>
          <a:prstGeom prst="rect">
            <a:avLst/>
          </a:prstGeom>
          <a:noFill/>
        </p:spPr>
        <p:txBody>
          <a:bodyPr wrap="square" rtlCol="0">
            <a:spAutoFit/>
          </a:bodyPr>
          <a:lstStyle/>
          <a:p>
            <a:pPr lvl="0">
              <a:lnSpc>
                <a:spcPct val="150000"/>
              </a:lnSpc>
            </a:pPr>
            <a:r>
              <a:rPr lang="en-US" altLang="zh-CN" sz="1600" dirty="0">
                <a:latin typeface="微软雅黑" panose="020B0503020204020204" pitchFamily="34" charset="-122"/>
                <a:ea typeface="微软雅黑" panose="020B0503020204020204" pitchFamily="34" charset="-122"/>
              </a:rPr>
              <a:t>1. </a:t>
            </a:r>
            <a:r>
              <a:rPr lang="zh-CN" altLang="en-US" sz="1600" dirty="0">
                <a:latin typeface="微软雅黑" panose="020B0503020204020204" pitchFamily="34" charset="-122"/>
                <a:ea typeface="微软雅黑" panose="020B0503020204020204" pitchFamily="34" charset="-122"/>
              </a:rPr>
              <a:t>研究了解学生，掌握班情；</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2. </a:t>
            </a:r>
            <a:r>
              <a:rPr lang="zh-CN" altLang="en-US" sz="1600" dirty="0">
                <a:latin typeface="微软雅黑" panose="020B0503020204020204" pitchFamily="34" charset="-122"/>
                <a:ea typeface="微软雅黑" panose="020B0503020204020204" pitchFamily="34" charset="-122"/>
              </a:rPr>
              <a:t>做好班级常规管理工作；</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3. </a:t>
            </a:r>
            <a:r>
              <a:rPr lang="zh-CN" altLang="en-US" sz="1600" dirty="0">
                <a:latin typeface="微软雅黑" panose="020B0503020204020204" pitchFamily="34" charset="-122"/>
                <a:ea typeface="微软雅黑" panose="020B0503020204020204" pitchFamily="34" charset="-122"/>
              </a:rPr>
              <a:t>科学地实施思想道德教育；</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4. </a:t>
            </a:r>
            <a:r>
              <a:rPr lang="zh-CN" altLang="en-US" sz="1600" dirty="0">
                <a:latin typeface="微软雅黑" panose="020B0503020204020204" pitchFamily="34" charset="-122"/>
                <a:ea typeface="微软雅黑" panose="020B0503020204020204" pitchFamily="34" charset="-122"/>
              </a:rPr>
              <a:t>创建和谐班集体；</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5. </a:t>
            </a:r>
            <a:r>
              <a:rPr lang="zh-CN" altLang="en-US" sz="1600" dirty="0">
                <a:latin typeface="微软雅黑" panose="020B0503020204020204" pitchFamily="34" charset="-122"/>
                <a:ea typeface="微软雅黑" panose="020B0503020204020204" pitchFamily="34" charset="-122"/>
              </a:rPr>
              <a:t>精心开展教育活动</a:t>
            </a:r>
            <a:r>
              <a:rPr lang="zh-CN" altLang="en-US" sz="1600" dirty="0" smtClean="0">
                <a:latin typeface="微软雅黑" panose="020B0503020204020204" pitchFamily="34" charset="-122"/>
                <a:ea typeface="微软雅黑" panose="020B0503020204020204" pitchFamily="34" charset="-122"/>
              </a:rPr>
              <a:t>；</a:t>
            </a:r>
            <a:endParaRPr lang="zh-CN" altLang="en-US" sz="16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539046"/>
            <a:ext cx="5040560" cy="499624"/>
          </a:xfrm>
          <a:prstGeom prst="rect">
            <a:avLst/>
          </a:prstGeom>
          <a:noFill/>
        </p:spPr>
        <p:txBody>
          <a:bodyPr wrap="square" rtlCol="0">
            <a:spAutoFit/>
          </a:bodyPr>
          <a:lstStyle/>
          <a:p>
            <a:pPr lvl="0">
              <a:lnSpc>
                <a:spcPct val="150000"/>
              </a:lnSpc>
            </a:pPr>
            <a:r>
              <a:rPr lang="zh-CN" altLang="en-US" sz="2000" dirty="0">
                <a:latin typeface="微软雅黑" panose="020B0503020204020204" pitchFamily="34" charset="-122"/>
                <a:ea typeface="微软雅黑" panose="020B0503020204020204" pitchFamily="34" charset="-122"/>
              </a:rPr>
              <a:t>班主任的十项工作</a:t>
            </a:r>
            <a:endParaRPr lang="zh-CN" altLang="en-US" sz="2000" b="0" dirty="0">
              <a:latin typeface="微软雅黑" panose="020B0503020204020204" pitchFamily="34" charset="-122"/>
              <a:ea typeface="微软雅黑" panose="020B0503020204020204" pitchFamily="34" charset="-122"/>
            </a:endParaRPr>
          </a:p>
        </p:txBody>
      </p:sp>
      <p:sp>
        <p:nvSpPr>
          <p:cNvPr id="8" name="TextBox 7"/>
          <p:cNvSpPr txBox="1"/>
          <p:nvPr/>
        </p:nvSpPr>
        <p:spPr>
          <a:xfrm>
            <a:off x="713114" y="1219996"/>
            <a:ext cx="5184575" cy="1938992"/>
          </a:xfrm>
          <a:prstGeom prst="rect">
            <a:avLst/>
          </a:prstGeom>
          <a:noFill/>
        </p:spPr>
        <p:txBody>
          <a:bodyPr wrap="square" rtlCol="0">
            <a:spAutoFit/>
          </a:bodyPr>
          <a:lstStyle/>
          <a:p>
            <a:pPr lvl="0">
              <a:lnSpc>
                <a:spcPct val="150000"/>
              </a:lnSpc>
            </a:pPr>
            <a:r>
              <a:rPr lang="en-US" altLang="zh-CN" sz="1600" dirty="0" smtClean="0">
                <a:latin typeface="微软雅黑" panose="020B0503020204020204" pitchFamily="34" charset="-122"/>
                <a:ea typeface="微软雅黑" panose="020B0503020204020204" pitchFamily="34" charset="-122"/>
              </a:rPr>
              <a:t>6</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加强对学生的身心健康教育；</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7. </a:t>
            </a:r>
            <a:r>
              <a:rPr lang="zh-CN" altLang="en-US" sz="1600" dirty="0">
                <a:latin typeface="微软雅黑" panose="020B0503020204020204" pitchFamily="34" charset="-122"/>
                <a:ea typeface="微软雅黑" panose="020B0503020204020204" pitchFamily="34" charset="-122"/>
              </a:rPr>
              <a:t>抓好学风建设，指导学生学会学习；</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8. </a:t>
            </a:r>
            <a:r>
              <a:rPr lang="zh-CN" altLang="en-US" sz="1600" dirty="0">
                <a:latin typeface="微软雅黑" panose="020B0503020204020204" pitchFamily="34" charset="-122"/>
                <a:ea typeface="微软雅黑" panose="020B0503020204020204" pitchFamily="34" charset="-122"/>
              </a:rPr>
              <a:t>关注每个学生的健康成长；</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9. </a:t>
            </a:r>
            <a:r>
              <a:rPr lang="zh-CN" altLang="en-US" sz="1600" dirty="0">
                <a:latin typeface="微软雅黑" panose="020B0503020204020204" pitchFamily="34" charset="-122"/>
                <a:ea typeface="微软雅黑" panose="020B0503020204020204" pitchFamily="34" charset="-122"/>
              </a:rPr>
              <a:t>加强法制教育、安全教育；</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10. </a:t>
            </a:r>
            <a:r>
              <a:rPr lang="zh-CN" altLang="en-US" sz="1600" dirty="0">
                <a:latin typeface="微软雅黑" panose="020B0503020204020204" pitchFamily="34" charset="-122"/>
                <a:ea typeface="微软雅黑" panose="020B0503020204020204" pitchFamily="34" charset="-122"/>
              </a:rPr>
              <a:t>协调各种教育力量，形成教育合力。</a:t>
            </a:r>
            <a:endParaRPr lang="zh-CN" altLang="en-US" sz="16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539046"/>
            <a:ext cx="5040560" cy="499624"/>
          </a:xfrm>
          <a:prstGeom prst="rect">
            <a:avLst/>
          </a:prstGeom>
          <a:noFill/>
        </p:spPr>
        <p:txBody>
          <a:bodyPr wrap="square" rtlCol="0">
            <a:spAutoFit/>
          </a:bodyPr>
          <a:lstStyle/>
          <a:p>
            <a:pPr lvl="0">
              <a:lnSpc>
                <a:spcPct val="150000"/>
              </a:lnSpc>
            </a:pPr>
            <a:r>
              <a:rPr lang="zh-CN" altLang="en-US" sz="2000" dirty="0">
                <a:latin typeface="微软雅黑" panose="020B0503020204020204" pitchFamily="34" charset="-122"/>
                <a:ea typeface="微软雅黑" panose="020B0503020204020204" pitchFamily="34" charset="-122"/>
              </a:rPr>
              <a:t>班主任的能力素质要求</a:t>
            </a:r>
            <a:endParaRPr lang="zh-CN" altLang="en-US" sz="2000" dirty="0">
              <a:latin typeface="微软雅黑" panose="020B0503020204020204" pitchFamily="34" charset="-122"/>
              <a:ea typeface="微软雅黑" panose="020B0503020204020204" pitchFamily="34" charset="-122"/>
            </a:endParaRPr>
          </a:p>
        </p:txBody>
      </p:sp>
      <p:sp>
        <p:nvSpPr>
          <p:cNvPr id="8" name="TextBox 7"/>
          <p:cNvSpPr txBox="1"/>
          <p:nvPr/>
        </p:nvSpPr>
        <p:spPr>
          <a:xfrm>
            <a:off x="703523" y="1275606"/>
            <a:ext cx="5184575" cy="2264851"/>
          </a:xfrm>
          <a:prstGeom prst="rect">
            <a:avLst/>
          </a:prstGeom>
          <a:noFill/>
        </p:spPr>
        <p:txBody>
          <a:bodyPr wrap="square" rtlCol="0">
            <a:spAutoFit/>
          </a:bodyPr>
          <a:lstStyle/>
          <a:p>
            <a:pPr lvl="0">
              <a:lnSpc>
                <a:spcPct val="150000"/>
              </a:lnSpc>
            </a:pPr>
            <a:r>
              <a:rPr lang="zh-CN" altLang="en-US" sz="1600" dirty="0">
                <a:latin typeface="微软雅黑" panose="020B0503020204020204" pitchFamily="34" charset="-122"/>
                <a:ea typeface="微软雅黑" panose="020B0503020204020204" pitchFamily="34" charset="-122"/>
              </a:rPr>
              <a:t>（一）社交能力</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    1.</a:t>
            </a:r>
            <a:r>
              <a:rPr lang="zh-CN" altLang="en-US" sz="1600" dirty="0">
                <a:latin typeface="微软雅黑" panose="020B0503020204020204" pitchFamily="34" charset="-122"/>
                <a:ea typeface="微软雅黑" panose="020B0503020204020204" pitchFamily="34" charset="-122"/>
              </a:rPr>
              <a:t>深刻敏锐的观察力</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    2.</a:t>
            </a:r>
            <a:r>
              <a:rPr lang="zh-CN" altLang="en-US" sz="1600" dirty="0">
                <a:latin typeface="微软雅黑" panose="020B0503020204020204" pitchFamily="34" charset="-122"/>
                <a:ea typeface="微软雅黑" panose="020B0503020204020204" pitchFamily="34" charset="-122"/>
              </a:rPr>
              <a:t>广泛灵活的沟通协调能力</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zh-CN" altLang="en-US" sz="1600" dirty="0">
                <a:latin typeface="微软雅黑" panose="020B0503020204020204" pitchFamily="34" charset="-122"/>
                <a:ea typeface="微软雅黑" panose="020B0503020204020204" pitchFamily="34" charset="-122"/>
              </a:rPr>
              <a:t>（二）生动艺术的表达能力</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    1.</a:t>
            </a:r>
            <a:r>
              <a:rPr lang="zh-CN" altLang="en-US" sz="1600" dirty="0">
                <a:latin typeface="微软雅黑" panose="020B0503020204020204" pitchFamily="34" charset="-122"/>
                <a:ea typeface="微软雅黑" panose="020B0503020204020204" pitchFamily="34" charset="-122"/>
              </a:rPr>
              <a:t>口头语言表达能力</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    2.</a:t>
            </a:r>
            <a:r>
              <a:rPr lang="zh-CN" altLang="en-US" sz="1600" dirty="0">
                <a:latin typeface="微软雅黑" panose="020B0503020204020204" pitchFamily="34" charset="-122"/>
                <a:ea typeface="微软雅黑" panose="020B0503020204020204" pitchFamily="34" charset="-122"/>
              </a:rPr>
              <a:t>书面语言表达能力</a:t>
            </a:r>
            <a:endParaRPr lang="zh-CN" altLang="en-US" sz="16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chemeClr val="accent3">
                <a:lumMod val="75000"/>
              </a:schemeClr>
            </a:gs>
            <a:gs pos="100000">
              <a:schemeClr val="accent3">
                <a:lumMod val="60000"/>
                <a:lumOff val="40000"/>
              </a:schemeClr>
            </a:gs>
          </a:gsLst>
          <a:lin ang="5400000" scaled="0"/>
        </a:gradFill>
        <a:effectLst/>
      </p:bgPr>
    </p:bg>
    <p:spTree>
      <p:nvGrpSpPr>
        <p:cNvPr id="1" name=""/>
        <p:cNvGrpSpPr/>
        <p:nvPr/>
      </p:nvGrpSpPr>
      <p:grpSpPr>
        <a:xfrm>
          <a:off x="0" y="0"/>
          <a:ext cx="0" cy="0"/>
          <a:chOff x="0" y="0"/>
          <a:chExt cx="0" cy="0"/>
        </a:xfrm>
      </p:grpSpPr>
      <p:sp>
        <p:nvSpPr>
          <p:cNvPr id="6" name="Rectangle 5"/>
          <p:cNvSpPr/>
          <p:nvPr/>
        </p:nvSpPr>
        <p:spPr>
          <a:xfrm>
            <a:off x="-14288" y="3091299"/>
            <a:ext cx="9158288" cy="2100826"/>
          </a:xfrm>
          <a:custGeom>
            <a:avLst/>
            <a:gdLst>
              <a:gd name="connsiteX0" fmla="*/ 0 w 12192000"/>
              <a:gd name="connsiteY0" fmla="*/ 0 h 1807698"/>
              <a:gd name="connsiteX1" fmla="*/ 12192000 w 12192000"/>
              <a:gd name="connsiteY1" fmla="*/ 0 h 1807698"/>
              <a:gd name="connsiteX2" fmla="*/ 12192000 w 12192000"/>
              <a:gd name="connsiteY2" fmla="*/ 1807698 h 1807698"/>
              <a:gd name="connsiteX3" fmla="*/ 0 w 12192000"/>
              <a:gd name="connsiteY3" fmla="*/ 1807698 h 1807698"/>
              <a:gd name="connsiteX4" fmla="*/ 0 w 12192000"/>
              <a:gd name="connsiteY4" fmla="*/ 0 h 1807698"/>
              <a:gd name="connsiteX0-1" fmla="*/ 0 w 12192000"/>
              <a:gd name="connsiteY0-2" fmla="*/ 459252 h 2266950"/>
              <a:gd name="connsiteX1-3" fmla="*/ 2476500 w 12192000"/>
              <a:gd name="connsiteY1-4" fmla="*/ 0 h 2266950"/>
              <a:gd name="connsiteX2-5" fmla="*/ 12192000 w 12192000"/>
              <a:gd name="connsiteY2-6" fmla="*/ 459252 h 2266950"/>
              <a:gd name="connsiteX3-7" fmla="*/ 12192000 w 12192000"/>
              <a:gd name="connsiteY3-8" fmla="*/ 2266950 h 2266950"/>
              <a:gd name="connsiteX4-9" fmla="*/ 0 w 12192000"/>
              <a:gd name="connsiteY4-10" fmla="*/ 2266950 h 2266950"/>
              <a:gd name="connsiteX5" fmla="*/ 0 w 12192000"/>
              <a:gd name="connsiteY5" fmla="*/ 459252 h 2266950"/>
              <a:gd name="connsiteX0-11" fmla="*/ 0 w 12192000"/>
              <a:gd name="connsiteY0-12" fmla="*/ 459252 h 2266950"/>
              <a:gd name="connsiteX1-13" fmla="*/ 2476500 w 12192000"/>
              <a:gd name="connsiteY1-14" fmla="*/ 0 h 2266950"/>
              <a:gd name="connsiteX2-15" fmla="*/ 8572500 w 12192000"/>
              <a:gd name="connsiteY2-16" fmla="*/ 742950 h 2266950"/>
              <a:gd name="connsiteX3-17" fmla="*/ 12192000 w 12192000"/>
              <a:gd name="connsiteY3-18" fmla="*/ 459252 h 2266950"/>
              <a:gd name="connsiteX4-19" fmla="*/ 12192000 w 12192000"/>
              <a:gd name="connsiteY4-20" fmla="*/ 2266950 h 2266950"/>
              <a:gd name="connsiteX5-21" fmla="*/ 0 w 12192000"/>
              <a:gd name="connsiteY5-22" fmla="*/ 2266950 h 2266950"/>
              <a:gd name="connsiteX6" fmla="*/ 0 w 12192000"/>
              <a:gd name="connsiteY6" fmla="*/ 459252 h 2266950"/>
              <a:gd name="connsiteX0-23" fmla="*/ 0 w 12192000"/>
              <a:gd name="connsiteY0-24" fmla="*/ 944843 h 2752541"/>
              <a:gd name="connsiteX1-25" fmla="*/ 2476500 w 12192000"/>
              <a:gd name="connsiteY1-26" fmla="*/ 485591 h 2752541"/>
              <a:gd name="connsiteX2-27" fmla="*/ 10077450 w 12192000"/>
              <a:gd name="connsiteY2-28" fmla="*/ 9341 h 2752541"/>
              <a:gd name="connsiteX3-29" fmla="*/ 12192000 w 12192000"/>
              <a:gd name="connsiteY3-30" fmla="*/ 944843 h 2752541"/>
              <a:gd name="connsiteX4-31" fmla="*/ 12192000 w 12192000"/>
              <a:gd name="connsiteY4-32" fmla="*/ 2752541 h 2752541"/>
              <a:gd name="connsiteX5-33" fmla="*/ 0 w 12192000"/>
              <a:gd name="connsiteY5-34" fmla="*/ 2752541 h 2752541"/>
              <a:gd name="connsiteX6-35" fmla="*/ 0 w 12192000"/>
              <a:gd name="connsiteY6-36" fmla="*/ 944843 h 2752541"/>
              <a:gd name="connsiteX0-37" fmla="*/ 0 w 12192000"/>
              <a:gd name="connsiteY0-38" fmla="*/ 941882 h 2749580"/>
              <a:gd name="connsiteX1-39" fmla="*/ 2476500 w 12192000"/>
              <a:gd name="connsiteY1-40" fmla="*/ 482630 h 2749580"/>
              <a:gd name="connsiteX2-41" fmla="*/ 5829300 w 12192000"/>
              <a:gd name="connsiteY2-42" fmla="*/ 1282731 h 2749580"/>
              <a:gd name="connsiteX3-43" fmla="*/ 10077450 w 12192000"/>
              <a:gd name="connsiteY3-44" fmla="*/ 6380 h 2749580"/>
              <a:gd name="connsiteX4-45" fmla="*/ 12192000 w 12192000"/>
              <a:gd name="connsiteY4-46" fmla="*/ 941882 h 2749580"/>
              <a:gd name="connsiteX5-47" fmla="*/ 12192000 w 12192000"/>
              <a:gd name="connsiteY5-48" fmla="*/ 2749580 h 2749580"/>
              <a:gd name="connsiteX6-49" fmla="*/ 0 w 12192000"/>
              <a:gd name="connsiteY6-50" fmla="*/ 2749580 h 2749580"/>
              <a:gd name="connsiteX7" fmla="*/ 0 w 12192000"/>
              <a:gd name="connsiteY7" fmla="*/ 941882 h 2749580"/>
              <a:gd name="connsiteX0-51" fmla="*/ 0 w 12211050"/>
              <a:gd name="connsiteY0-52" fmla="*/ 51 h 2969799"/>
              <a:gd name="connsiteX1-53" fmla="*/ 2495550 w 12211050"/>
              <a:gd name="connsiteY1-54" fmla="*/ 702849 h 2969799"/>
              <a:gd name="connsiteX2-55" fmla="*/ 5848350 w 12211050"/>
              <a:gd name="connsiteY2-56" fmla="*/ 1502950 h 2969799"/>
              <a:gd name="connsiteX3-57" fmla="*/ 10096500 w 12211050"/>
              <a:gd name="connsiteY3-58" fmla="*/ 226599 h 2969799"/>
              <a:gd name="connsiteX4-59" fmla="*/ 12211050 w 12211050"/>
              <a:gd name="connsiteY4-60" fmla="*/ 1162101 h 2969799"/>
              <a:gd name="connsiteX5-61" fmla="*/ 12211050 w 12211050"/>
              <a:gd name="connsiteY5-62" fmla="*/ 2969799 h 2969799"/>
              <a:gd name="connsiteX6-63" fmla="*/ 19050 w 12211050"/>
              <a:gd name="connsiteY6-64" fmla="*/ 2969799 h 2969799"/>
              <a:gd name="connsiteX7-65" fmla="*/ 0 w 12211050"/>
              <a:gd name="connsiteY7-66" fmla="*/ 51 h 2969799"/>
              <a:gd name="connsiteX0-67" fmla="*/ 0 w 12211050"/>
              <a:gd name="connsiteY0-68" fmla="*/ 216058 h 3185806"/>
              <a:gd name="connsiteX1-69" fmla="*/ 2762250 w 12211050"/>
              <a:gd name="connsiteY1-70" fmla="*/ 4456 h 3185806"/>
              <a:gd name="connsiteX2-71" fmla="*/ 5848350 w 12211050"/>
              <a:gd name="connsiteY2-72" fmla="*/ 1718957 h 3185806"/>
              <a:gd name="connsiteX3-73" fmla="*/ 10096500 w 12211050"/>
              <a:gd name="connsiteY3-74" fmla="*/ 442606 h 3185806"/>
              <a:gd name="connsiteX4-75" fmla="*/ 12211050 w 12211050"/>
              <a:gd name="connsiteY4-76" fmla="*/ 1378108 h 3185806"/>
              <a:gd name="connsiteX5-77" fmla="*/ 12211050 w 12211050"/>
              <a:gd name="connsiteY5-78" fmla="*/ 3185806 h 3185806"/>
              <a:gd name="connsiteX6-79" fmla="*/ 19050 w 12211050"/>
              <a:gd name="connsiteY6-80" fmla="*/ 3185806 h 3185806"/>
              <a:gd name="connsiteX7-81" fmla="*/ 0 w 12211050"/>
              <a:gd name="connsiteY7-82" fmla="*/ 216058 h 3185806"/>
              <a:gd name="connsiteX0-83" fmla="*/ 0 w 12211050"/>
              <a:gd name="connsiteY0-84" fmla="*/ 217124 h 3186872"/>
              <a:gd name="connsiteX1-85" fmla="*/ 2762250 w 12211050"/>
              <a:gd name="connsiteY1-86" fmla="*/ 5522 h 3186872"/>
              <a:gd name="connsiteX2-87" fmla="*/ 5886450 w 12211050"/>
              <a:gd name="connsiteY2-88" fmla="*/ 1339023 h 3186872"/>
              <a:gd name="connsiteX3-89" fmla="*/ 10096500 w 12211050"/>
              <a:gd name="connsiteY3-90" fmla="*/ 443672 h 3186872"/>
              <a:gd name="connsiteX4-91" fmla="*/ 12211050 w 12211050"/>
              <a:gd name="connsiteY4-92" fmla="*/ 1379174 h 3186872"/>
              <a:gd name="connsiteX5-93" fmla="*/ 12211050 w 12211050"/>
              <a:gd name="connsiteY5-94" fmla="*/ 3186872 h 3186872"/>
              <a:gd name="connsiteX6-95" fmla="*/ 19050 w 12211050"/>
              <a:gd name="connsiteY6-96" fmla="*/ 3186872 h 3186872"/>
              <a:gd name="connsiteX7-97" fmla="*/ 0 w 12211050"/>
              <a:gd name="connsiteY7-98" fmla="*/ 217124 h 3186872"/>
              <a:gd name="connsiteX0-99" fmla="*/ 0 w 12211050"/>
              <a:gd name="connsiteY0-100" fmla="*/ 217124 h 3186872"/>
              <a:gd name="connsiteX1-101" fmla="*/ 2762250 w 12211050"/>
              <a:gd name="connsiteY1-102" fmla="*/ 5522 h 3186872"/>
              <a:gd name="connsiteX2-103" fmla="*/ 5886450 w 12211050"/>
              <a:gd name="connsiteY2-104" fmla="*/ 1339023 h 3186872"/>
              <a:gd name="connsiteX3-105" fmla="*/ 10096500 w 12211050"/>
              <a:gd name="connsiteY3-106" fmla="*/ 443672 h 3186872"/>
              <a:gd name="connsiteX4-107" fmla="*/ 12211050 w 12211050"/>
              <a:gd name="connsiteY4-108" fmla="*/ 1379174 h 3186872"/>
              <a:gd name="connsiteX5-109" fmla="*/ 12211050 w 12211050"/>
              <a:gd name="connsiteY5-110" fmla="*/ 3186872 h 3186872"/>
              <a:gd name="connsiteX6-111" fmla="*/ 19050 w 12211050"/>
              <a:gd name="connsiteY6-112" fmla="*/ 3186872 h 3186872"/>
              <a:gd name="connsiteX7-113" fmla="*/ 0 w 12211050"/>
              <a:gd name="connsiteY7-114" fmla="*/ 217124 h 3186872"/>
              <a:gd name="connsiteX0-115" fmla="*/ 0 w 12211050"/>
              <a:gd name="connsiteY0-116" fmla="*/ 217124 h 3186872"/>
              <a:gd name="connsiteX1-117" fmla="*/ 2762250 w 12211050"/>
              <a:gd name="connsiteY1-118" fmla="*/ 5522 h 3186872"/>
              <a:gd name="connsiteX2-119" fmla="*/ 5886450 w 12211050"/>
              <a:gd name="connsiteY2-120" fmla="*/ 1339023 h 3186872"/>
              <a:gd name="connsiteX3-121" fmla="*/ 10096500 w 12211050"/>
              <a:gd name="connsiteY3-122" fmla="*/ 443672 h 3186872"/>
              <a:gd name="connsiteX4-123" fmla="*/ 12211050 w 12211050"/>
              <a:gd name="connsiteY4-124" fmla="*/ 1379174 h 3186872"/>
              <a:gd name="connsiteX5-125" fmla="*/ 12211050 w 12211050"/>
              <a:gd name="connsiteY5-126" fmla="*/ 3186872 h 3186872"/>
              <a:gd name="connsiteX6-127" fmla="*/ 19050 w 12211050"/>
              <a:gd name="connsiteY6-128" fmla="*/ 3186872 h 3186872"/>
              <a:gd name="connsiteX7-129" fmla="*/ 0 w 12211050"/>
              <a:gd name="connsiteY7-130" fmla="*/ 217124 h 3186872"/>
              <a:gd name="connsiteX0-131" fmla="*/ 0 w 12211050"/>
              <a:gd name="connsiteY0-132" fmla="*/ 217124 h 3186872"/>
              <a:gd name="connsiteX1-133" fmla="*/ 2762250 w 12211050"/>
              <a:gd name="connsiteY1-134" fmla="*/ 5522 h 3186872"/>
              <a:gd name="connsiteX2-135" fmla="*/ 5886450 w 12211050"/>
              <a:gd name="connsiteY2-136" fmla="*/ 1339023 h 3186872"/>
              <a:gd name="connsiteX3-137" fmla="*/ 10096500 w 12211050"/>
              <a:gd name="connsiteY3-138" fmla="*/ 443672 h 3186872"/>
              <a:gd name="connsiteX4-139" fmla="*/ 12211050 w 12211050"/>
              <a:gd name="connsiteY4-140" fmla="*/ 1379174 h 3186872"/>
              <a:gd name="connsiteX5-141" fmla="*/ 12211050 w 12211050"/>
              <a:gd name="connsiteY5-142" fmla="*/ 3186872 h 3186872"/>
              <a:gd name="connsiteX6-143" fmla="*/ 19050 w 12211050"/>
              <a:gd name="connsiteY6-144" fmla="*/ 3186872 h 3186872"/>
              <a:gd name="connsiteX7-145" fmla="*/ 0 w 12211050"/>
              <a:gd name="connsiteY7-146" fmla="*/ 217124 h 3186872"/>
              <a:gd name="connsiteX0-147" fmla="*/ 0 w 12211050"/>
              <a:gd name="connsiteY0-148" fmla="*/ 217124 h 3186872"/>
              <a:gd name="connsiteX1-149" fmla="*/ 2762250 w 12211050"/>
              <a:gd name="connsiteY1-150" fmla="*/ 5522 h 3186872"/>
              <a:gd name="connsiteX2-151" fmla="*/ 5886450 w 12211050"/>
              <a:gd name="connsiteY2-152" fmla="*/ 1339023 h 3186872"/>
              <a:gd name="connsiteX3-153" fmla="*/ 10096500 w 12211050"/>
              <a:gd name="connsiteY3-154" fmla="*/ 443672 h 3186872"/>
              <a:gd name="connsiteX4-155" fmla="*/ 12211050 w 12211050"/>
              <a:gd name="connsiteY4-156" fmla="*/ 1379174 h 3186872"/>
              <a:gd name="connsiteX5-157" fmla="*/ 12211050 w 12211050"/>
              <a:gd name="connsiteY5-158" fmla="*/ 3186872 h 3186872"/>
              <a:gd name="connsiteX6-159" fmla="*/ 19050 w 12211050"/>
              <a:gd name="connsiteY6-160" fmla="*/ 3186872 h 3186872"/>
              <a:gd name="connsiteX7-161" fmla="*/ 0 w 12211050"/>
              <a:gd name="connsiteY7-162" fmla="*/ 217124 h 3186872"/>
              <a:gd name="connsiteX0-163" fmla="*/ 0 w 12211050"/>
              <a:gd name="connsiteY0-164" fmla="*/ 218035 h 3187783"/>
              <a:gd name="connsiteX1-165" fmla="*/ 2762250 w 12211050"/>
              <a:gd name="connsiteY1-166" fmla="*/ 6433 h 3187783"/>
              <a:gd name="connsiteX2-167" fmla="*/ 5886450 w 12211050"/>
              <a:gd name="connsiteY2-168" fmla="*/ 1339934 h 3187783"/>
              <a:gd name="connsiteX3-169" fmla="*/ 10096500 w 12211050"/>
              <a:gd name="connsiteY3-170" fmla="*/ 444583 h 3187783"/>
              <a:gd name="connsiteX4-171" fmla="*/ 12211050 w 12211050"/>
              <a:gd name="connsiteY4-172" fmla="*/ 1380085 h 3187783"/>
              <a:gd name="connsiteX5-173" fmla="*/ 12211050 w 12211050"/>
              <a:gd name="connsiteY5-174" fmla="*/ 3187783 h 3187783"/>
              <a:gd name="connsiteX6-175" fmla="*/ 19050 w 12211050"/>
              <a:gd name="connsiteY6-176" fmla="*/ 3187783 h 3187783"/>
              <a:gd name="connsiteX7-177" fmla="*/ 0 w 12211050"/>
              <a:gd name="connsiteY7-178" fmla="*/ 218035 h 3187783"/>
              <a:gd name="connsiteX0-179" fmla="*/ 0 w 12211050"/>
              <a:gd name="connsiteY0-180" fmla="*/ 217623 h 3187371"/>
              <a:gd name="connsiteX1-181" fmla="*/ 2762250 w 12211050"/>
              <a:gd name="connsiteY1-182" fmla="*/ 6021 h 3187371"/>
              <a:gd name="connsiteX2-183" fmla="*/ 5886450 w 12211050"/>
              <a:gd name="connsiteY2-184" fmla="*/ 1339522 h 3187371"/>
              <a:gd name="connsiteX3-185" fmla="*/ 10096500 w 12211050"/>
              <a:gd name="connsiteY3-186" fmla="*/ 444171 h 3187371"/>
              <a:gd name="connsiteX4-187" fmla="*/ 12211050 w 12211050"/>
              <a:gd name="connsiteY4-188" fmla="*/ 1379673 h 3187371"/>
              <a:gd name="connsiteX5-189" fmla="*/ 12211050 w 12211050"/>
              <a:gd name="connsiteY5-190" fmla="*/ 3187371 h 3187371"/>
              <a:gd name="connsiteX6-191" fmla="*/ 19050 w 12211050"/>
              <a:gd name="connsiteY6-192" fmla="*/ 3187371 h 3187371"/>
              <a:gd name="connsiteX7-193" fmla="*/ 0 w 12211050"/>
              <a:gd name="connsiteY7-194" fmla="*/ 217623 h 3187371"/>
              <a:gd name="connsiteX0-195" fmla="*/ 0 w 12211050"/>
              <a:gd name="connsiteY0-196" fmla="*/ 217700 h 3187448"/>
              <a:gd name="connsiteX1-197" fmla="*/ 2762250 w 12211050"/>
              <a:gd name="connsiteY1-198" fmla="*/ 6098 h 3187448"/>
              <a:gd name="connsiteX2-199" fmla="*/ 5886450 w 12211050"/>
              <a:gd name="connsiteY2-200" fmla="*/ 1339599 h 3187448"/>
              <a:gd name="connsiteX3-201" fmla="*/ 10096500 w 12211050"/>
              <a:gd name="connsiteY3-202" fmla="*/ 444248 h 3187448"/>
              <a:gd name="connsiteX4-203" fmla="*/ 12211050 w 12211050"/>
              <a:gd name="connsiteY4-204" fmla="*/ 1379750 h 3187448"/>
              <a:gd name="connsiteX5-205" fmla="*/ 12211050 w 12211050"/>
              <a:gd name="connsiteY5-206" fmla="*/ 3187448 h 3187448"/>
              <a:gd name="connsiteX6-207" fmla="*/ 19050 w 12211050"/>
              <a:gd name="connsiteY6-208" fmla="*/ 3187448 h 3187448"/>
              <a:gd name="connsiteX7-209" fmla="*/ 0 w 12211050"/>
              <a:gd name="connsiteY7-210" fmla="*/ 217700 h 3187448"/>
              <a:gd name="connsiteX0-211" fmla="*/ 0 w 12211050"/>
              <a:gd name="connsiteY0-212" fmla="*/ 272375 h 3242123"/>
              <a:gd name="connsiteX1-213" fmla="*/ 2762250 w 12211050"/>
              <a:gd name="connsiteY1-214" fmla="*/ 60773 h 3242123"/>
              <a:gd name="connsiteX2-215" fmla="*/ 5886450 w 12211050"/>
              <a:gd name="connsiteY2-216" fmla="*/ 1394274 h 3242123"/>
              <a:gd name="connsiteX3-217" fmla="*/ 10096500 w 12211050"/>
              <a:gd name="connsiteY3-218" fmla="*/ 498923 h 3242123"/>
              <a:gd name="connsiteX4-219" fmla="*/ 12211050 w 12211050"/>
              <a:gd name="connsiteY4-220" fmla="*/ 1434425 h 3242123"/>
              <a:gd name="connsiteX5-221" fmla="*/ 12211050 w 12211050"/>
              <a:gd name="connsiteY5-222" fmla="*/ 3242123 h 3242123"/>
              <a:gd name="connsiteX6-223" fmla="*/ 19050 w 12211050"/>
              <a:gd name="connsiteY6-224" fmla="*/ 3242123 h 3242123"/>
              <a:gd name="connsiteX7-225" fmla="*/ 0 w 12211050"/>
              <a:gd name="connsiteY7-226" fmla="*/ 272375 h 3242123"/>
              <a:gd name="connsiteX0-227" fmla="*/ 0 w 12211050"/>
              <a:gd name="connsiteY0-228" fmla="*/ 465835 h 3435583"/>
              <a:gd name="connsiteX1-229" fmla="*/ 2762250 w 12211050"/>
              <a:gd name="connsiteY1-230" fmla="*/ 254233 h 3435583"/>
              <a:gd name="connsiteX2-231" fmla="*/ 5886450 w 12211050"/>
              <a:gd name="connsiteY2-232" fmla="*/ 1587734 h 3435583"/>
              <a:gd name="connsiteX3-233" fmla="*/ 10096500 w 12211050"/>
              <a:gd name="connsiteY3-234" fmla="*/ 692383 h 3435583"/>
              <a:gd name="connsiteX4-235" fmla="*/ 12211050 w 12211050"/>
              <a:gd name="connsiteY4-236" fmla="*/ 1627885 h 3435583"/>
              <a:gd name="connsiteX5-237" fmla="*/ 12211050 w 12211050"/>
              <a:gd name="connsiteY5-238" fmla="*/ 3435583 h 3435583"/>
              <a:gd name="connsiteX6-239" fmla="*/ 19050 w 12211050"/>
              <a:gd name="connsiteY6-240" fmla="*/ 3435583 h 3435583"/>
              <a:gd name="connsiteX7-241" fmla="*/ 0 w 12211050"/>
              <a:gd name="connsiteY7-242" fmla="*/ 465835 h 3435583"/>
              <a:gd name="connsiteX0-243" fmla="*/ 0 w 12211050"/>
              <a:gd name="connsiteY0-244" fmla="*/ 465835 h 3435583"/>
              <a:gd name="connsiteX1-245" fmla="*/ 2762250 w 12211050"/>
              <a:gd name="connsiteY1-246" fmla="*/ 254233 h 3435583"/>
              <a:gd name="connsiteX2-247" fmla="*/ 5886450 w 12211050"/>
              <a:gd name="connsiteY2-248" fmla="*/ 1587734 h 3435583"/>
              <a:gd name="connsiteX3-249" fmla="*/ 10096500 w 12211050"/>
              <a:gd name="connsiteY3-250" fmla="*/ 692383 h 3435583"/>
              <a:gd name="connsiteX4-251" fmla="*/ 12211050 w 12211050"/>
              <a:gd name="connsiteY4-252" fmla="*/ 1627885 h 3435583"/>
              <a:gd name="connsiteX5-253" fmla="*/ 12211050 w 12211050"/>
              <a:gd name="connsiteY5-254" fmla="*/ 3435583 h 3435583"/>
              <a:gd name="connsiteX6-255" fmla="*/ 37711 w 12211050"/>
              <a:gd name="connsiteY6-256" fmla="*/ 2913069 h 3435583"/>
              <a:gd name="connsiteX7-257" fmla="*/ 0 w 12211050"/>
              <a:gd name="connsiteY7-258" fmla="*/ 465835 h 3435583"/>
              <a:gd name="connsiteX0-259" fmla="*/ 0 w 12211050"/>
              <a:gd name="connsiteY0-260" fmla="*/ 465835 h 3435583"/>
              <a:gd name="connsiteX1-261" fmla="*/ 2762250 w 12211050"/>
              <a:gd name="connsiteY1-262" fmla="*/ 254233 h 3435583"/>
              <a:gd name="connsiteX2-263" fmla="*/ 5886450 w 12211050"/>
              <a:gd name="connsiteY2-264" fmla="*/ 1587734 h 3435583"/>
              <a:gd name="connsiteX3-265" fmla="*/ 10096500 w 12211050"/>
              <a:gd name="connsiteY3-266" fmla="*/ 692383 h 3435583"/>
              <a:gd name="connsiteX4-267" fmla="*/ 12211050 w 12211050"/>
              <a:gd name="connsiteY4-268" fmla="*/ 1627885 h 3435583"/>
              <a:gd name="connsiteX5-269" fmla="*/ 12211050 w 12211050"/>
              <a:gd name="connsiteY5-270" fmla="*/ 3435583 h 3435583"/>
              <a:gd name="connsiteX6-271" fmla="*/ 37711 w 12211050"/>
              <a:gd name="connsiteY6-272" fmla="*/ 2763779 h 3435583"/>
              <a:gd name="connsiteX7-273" fmla="*/ 0 w 12211050"/>
              <a:gd name="connsiteY7-274" fmla="*/ 465835 h 3435583"/>
              <a:gd name="connsiteX0-275" fmla="*/ 1490 w 12212540"/>
              <a:gd name="connsiteY0-276" fmla="*/ 465835 h 3435583"/>
              <a:gd name="connsiteX1-277" fmla="*/ 2763740 w 12212540"/>
              <a:gd name="connsiteY1-278" fmla="*/ 254233 h 3435583"/>
              <a:gd name="connsiteX2-279" fmla="*/ 5887940 w 12212540"/>
              <a:gd name="connsiteY2-280" fmla="*/ 1587734 h 3435583"/>
              <a:gd name="connsiteX3-281" fmla="*/ 10097990 w 12212540"/>
              <a:gd name="connsiteY3-282" fmla="*/ 692383 h 3435583"/>
              <a:gd name="connsiteX4-283" fmla="*/ 12212540 w 12212540"/>
              <a:gd name="connsiteY4-284" fmla="*/ 1627885 h 3435583"/>
              <a:gd name="connsiteX5-285" fmla="*/ 12212540 w 12212540"/>
              <a:gd name="connsiteY5-286" fmla="*/ 3435583 h 3435583"/>
              <a:gd name="connsiteX6-287" fmla="*/ 1879 w 12212540"/>
              <a:gd name="connsiteY6-288" fmla="*/ 2763779 h 3435583"/>
              <a:gd name="connsiteX7-289" fmla="*/ 1490 w 12212540"/>
              <a:gd name="connsiteY7-290" fmla="*/ 465835 h 3435583"/>
              <a:gd name="connsiteX0-291" fmla="*/ 0 w 12211050"/>
              <a:gd name="connsiteY0-292" fmla="*/ 465835 h 3435583"/>
              <a:gd name="connsiteX1-293" fmla="*/ 2762250 w 12211050"/>
              <a:gd name="connsiteY1-294" fmla="*/ 254233 h 3435583"/>
              <a:gd name="connsiteX2-295" fmla="*/ 5886450 w 12211050"/>
              <a:gd name="connsiteY2-296" fmla="*/ 1587734 h 3435583"/>
              <a:gd name="connsiteX3-297" fmla="*/ 10096500 w 12211050"/>
              <a:gd name="connsiteY3-298" fmla="*/ 692383 h 3435583"/>
              <a:gd name="connsiteX4-299" fmla="*/ 12211050 w 12211050"/>
              <a:gd name="connsiteY4-300" fmla="*/ 1627885 h 3435583"/>
              <a:gd name="connsiteX5-301" fmla="*/ 12211050 w 12211050"/>
              <a:gd name="connsiteY5-302" fmla="*/ 3435583 h 3435583"/>
              <a:gd name="connsiteX6-303" fmla="*/ 37711 w 12211050"/>
              <a:gd name="connsiteY6-304" fmla="*/ 2763779 h 3435583"/>
              <a:gd name="connsiteX7-305" fmla="*/ 0 w 12211050"/>
              <a:gd name="connsiteY7-306" fmla="*/ 465835 h 3435583"/>
              <a:gd name="connsiteX0-307" fmla="*/ 0 w 12211050"/>
              <a:gd name="connsiteY0-308" fmla="*/ 465835 h 3435583"/>
              <a:gd name="connsiteX1-309" fmla="*/ 2762250 w 12211050"/>
              <a:gd name="connsiteY1-310" fmla="*/ 254233 h 3435583"/>
              <a:gd name="connsiteX2-311" fmla="*/ 5886450 w 12211050"/>
              <a:gd name="connsiteY2-312" fmla="*/ 1587734 h 3435583"/>
              <a:gd name="connsiteX3-313" fmla="*/ 10096500 w 12211050"/>
              <a:gd name="connsiteY3-314" fmla="*/ 692383 h 3435583"/>
              <a:gd name="connsiteX4-315" fmla="*/ 12211050 w 12211050"/>
              <a:gd name="connsiteY4-316" fmla="*/ 1627885 h 3435583"/>
              <a:gd name="connsiteX5-317" fmla="*/ 12211050 w 12211050"/>
              <a:gd name="connsiteY5-318" fmla="*/ 3435583 h 3435583"/>
              <a:gd name="connsiteX6-319" fmla="*/ 19050 w 12211050"/>
              <a:gd name="connsiteY6-320" fmla="*/ 2763779 h 3435583"/>
              <a:gd name="connsiteX7-321" fmla="*/ 0 w 12211050"/>
              <a:gd name="connsiteY7-322" fmla="*/ 465835 h 3435583"/>
              <a:gd name="connsiteX0-323" fmla="*/ 0 w 12211050"/>
              <a:gd name="connsiteY0-324" fmla="*/ 465835 h 2782440"/>
              <a:gd name="connsiteX1-325" fmla="*/ 2762250 w 12211050"/>
              <a:gd name="connsiteY1-326" fmla="*/ 254233 h 2782440"/>
              <a:gd name="connsiteX2-327" fmla="*/ 5886450 w 12211050"/>
              <a:gd name="connsiteY2-328" fmla="*/ 1587734 h 2782440"/>
              <a:gd name="connsiteX3-329" fmla="*/ 10096500 w 12211050"/>
              <a:gd name="connsiteY3-330" fmla="*/ 692383 h 2782440"/>
              <a:gd name="connsiteX4-331" fmla="*/ 12211050 w 12211050"/>
              <a:gd name="connsiteY4-332" fmla="*/ 1627885 h 2782440"/>
              <a:gd name="connsiteX5-333" fmla="*/ 12192389 w 12211050"/>
              <a:gd name="connsiteY5-334" fmla="*/ 2782440 h 2782440"/>
              <a:gd name="connsiteX6-335" fmla="*/ 19050 w 12211050"/>
              <a:gd name="connsiteY6-336" fmla="*/ 2763779 h 2782440"/>
              <a:gd name="connsiteX7-337" fmla="*/ 0 w 12211050"/>
              <a:gd name="connsiteY7-338" fmla="*/ 465835 h 2782440"/>
              <a:gd name="connsiteX0-339" fmla="*/ 0 w 12211050"/>
              <a:gd name="connsiteY0-340" fmla="*/ 465835 h 2801101"/>
              <a:gd name="connsiteX1-341" fmla="*/ 2762250 w 12211050"/>
              <a:gd name="connsiteY1-342" fmla="*/ 254233 h 2801101"/>
              <a:gd name="connsiteX2-343" fmla="*/ 5886450 w 12211050"/>
              <a:gd name="connsiteY2-344" fmla="*/ 1587734 h 2801101"/>
              <a:gd name="connsiteX3-345" fmla="*/ 10096500 w 12211050"/>
              <a:gd name="connsiteY3-346" fmla="*/ 692383 h 2801101"/>
              <a:gd name="connsiteX4-347" fmla="*/ 12211050 w 12211050"/>
              <a:gd name="connsiteY4-348" fmla="*/ 1627885 h 2801101"/>
              <a:gd name="connsiteX5-349" fmla="*/ 12211050 w 12211050"/>
              <a:gd name="connsiteY5-350" fmla="*/ 2801101 h 2801101"/>
              <a:gd name="connsiteX6-351" fmla="*/ 19050 w 12211050"/>
              <a:gd name="connsiteY6-352" fmla="*/ 2763779 h 2801101"/>
              <a:gd name="connsiteX7-353" fmla="*/ 0 w 12211050"/>
              <a:gd name="connsiteY7-354" fmla="*/ 465835 h 28011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65" y="connsiteY7-66"/>
              </a:cxn>
            </a:cxnLst>
            <a:rect l="l" t="t" r="r" b="b"/>
            <a:pathLst>
              <a:path w="12211050" h="2801101">
                <a:moveTo>
                  <a:pt x="0" y="465835"/>
                </a:moveTo>
                <a:cubicBezTo>
                  <a:pt x="457200" y="-64390"/>
                  <a:pt x="1793875" y="-151825"/>
                  <a:pt x="2762250" y="254233"/>
                </a:cubicBezTo>
                <a:cubicBezTo>
                  <a:pt x="3730625" y="660291"/>
                  <a:pt x="4664075" y="1514709"/>
                  <a:pt x="5886450" y="1587734"/>
                </a:cubicBezTo>
                <a:cubicBezTo>
                  <a:pt x="7108825" y="1660759"/>
                  <a:pt x="9029700" y="590099"/>
                  <a:pt x="10096500" y="692383"/>
                </a:cubicBezTo>
                <a:cubicBezTo>
                  <a:pt x="11163300" y="794667"/>
                  <a:pt x="11506200" y="1316051"/>
                  <a:pt x="12211050" y="1627885"/>
                </a:cubicBezTo>
                <a:lnTo>
                  <a:pt x="12211050" y="2801101"/>
                </a:lnTo>
                <a:lnTo>
                  <a:pt x="19050" y="2763779"/>
                </a:lnTo>
                <a:cubicBezTo>
                  <a:pt x="12700" y="1773863"/>
                  <a:pt x="6350" y="1455751"/>
                  <a:pt x="0" y="465835"/>
                </a:cubicBezTo>
                <a:close/>
              </a:path>
            </a:pathLst>
          </a:custGeom>
          <a:solidFill>
            <a:schemeClr val="bg1">
              <a:alpha val="49000"/>
            </a:schemeClr>
          </a:solidFill>
          <a:ln>
            <a:noFill/>
          </a:ln>
          <a:effectLst>
            <a:outerShdw blurRad="50800" dist="38100" dir="16200000"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7" name="Rectangle 5"/>
          <p:cNvSpPr/>
          <p:nvPr/>
        </p:nvSpPr>
        <p:spPr>
          <a:xfrm>
            <a:off x="-2090" y="2898287"/>
            <a:ext cx="9160377" cy="2251850"/>
          </a:xfrm>
          <a:custGeom>
            <a:avLst/>
            <a:gdLst>
              <a:gd name="connsiteX0" fmla="*/ 0 w 12192000"/>
              <a:gd name="connsiteY0" fmla="*/ 0 h 1807698"/>
              <a:gd name="connsiteX1" fmla="*/ 12192000 w 12192000"/>
              <a:gd name="connsiteY1" fmla="*/ 0 h 1807698"/>
              <a:gd name="connsiteX2" fmla="*/ 12192000 w 12192000"/>
              <a:gd name="connsiteY2" fmla="*/ 1807698 h 1807698"/>
              <a:gd name="connsiteX3" fmla="*/ 0 w 12192000"/>
              <a:gd name="connsiteY3" fmla="*/ 1807698 h 1807698"/>
              <a:gd name="connsiteX4" fmla="*/ 0 w 12192000"/>
              <a:gd name="connsiteY4" fmla="*/ 0 h 1807698"/>
              <a:gd name="connsiteX0-1" fmla="*/ 0 w 12192000"/>
              <a:gd name="connsiteY0-2" fmla="*/ 459252 h 2266950"/>
              <a:gd name="connsiteX1-3" fmla="*/ 2476500 w 12192000"/>
              <a:gd name="connsiteY1-4" fmla="*/ 0 h 2266950"/>
              <a:gd name="connsiteX2-5" fmla="*/ 12192000 w 12192000"/>
              <a:gd name="connsiteY2-6" fmla="*/ 459252 h 2266950"/>
              <a:gd name="connsiteX3-7" fmla="*/ 12192000 w 12192000"/>
              <a:gd name="connsiteY3-8" fmla="*/ 2266950 h 2266950"/>
              <a:gd name="connsiteX4-9" fmla="*/ 0 w 12192000"/>
              <a:gd name="connsiteY4-10" fmla="*/ 2266950 h 2266950"/>
              <a:gd name="connsiteX5" fmla="*/ 0 w 12192000"/>
              <a:gd name="connsiteY5" fmla="*/ 459252 h 2266950"/>
              <a:gd name="connsiteX0-11" fmla="*/ 0 w 12192000"/>
              <a:gd name="connsiteY0-12" fmla="*/ 459252 h 2266950"/>
              <a:gd name="connsiteX1-13" fmla="*/ 2476500 w 12192000"/>
              <a:gd name="connsiteY1-14" fmla="*/ 0 h 2266950"/>
              <a:gd name="connsiteX2-15" fmla="*/ 8572500 w 12192000"/>
              <a:gd name="connsiteY2-16" fmla="*/ 742950 h 2266950"/>
              <a:gd name="connsiteX3-17" fmla="*/ 12192000 w 12192000"/>
              <a:gd name="connsiteY3-18" fmla="*/ 459252 h 2266950"/>
              <a:gd name="connsiteX4-19" fmla="*/ 12192000 w 12192000"/>
              <a:gd name="connsiteY4-20" fmla="*/ 2266950 h 2266950"/>
              <a:gd name="connsiteX5-21" fmla="*/ 0 w 12192000"/>
              <a:gd name="connsiteY5-22" fmla="*/ 2266950 h 2266950"/>
              <a:gd name="connsiteX6" fmla="*/ 0 w 12192000"/>
              <a:gd name="connsiteY6" fmla="*/ 459252 h 2266950"/>
              <a:gd name="connsiteX0-23" fmla="*/ 0 w 12192000"/>
              <a:gd name="connsiteY0-24" fmla="*/ 944843 h 2752541"/>
              <a:gd name="connsiteX1-25" fmla="*/ 2476500 w 12192000"/>
              <a:gd name="connsiteY1-26" fmla="*/ 485591 h 2752541"/>
              <a:gd name="connsiteX2-27" fmla="*/ 10077450 w 12192000"/>
              <a:gd name="connsiteY2-28" fmla="*/ 9341 h 2752541"/>
              <a:gd name="connsiteX3-29" fmla="*/ 12192000 w 12192000"/>
              <a:gd name="connsiteY3-30" fmla="*/ 944843 h 2752541"/>
              <a:gd name="connsiteX4-31" fmla="*/ 12192000 w 12192000"/>
              <a:gd name="connsiteY4-32" fmla="*/ 2752541 h 2752541"/>
              <a:gd name="connsiteX5-33" fmla="*/ 0 w 12192000"/>
              <a:gd name="connsiteY5-34" fmla="*/ 2752541 h 2752541"/>
              <a:gd name="connsiteX6-35" fmla="*/ 0 w 12192000"/>
              <a:gd name="connsiteY6-36" fmla="*/ 944843 h 2752541"/>
              <a:gd name="connsiteX0-37" fmla="*/ 0 w 12192000"/>
              <a:gd name="connsiteY0-38" fmla="*/ 941882 h 2749580"/>
              <a:gd name="connsiteX1-39" fmla="*/ 2476500 w 12192000"/>
              <a:gd name="connsiteY1-40" fmla="*/ 482630 h 2749580"/>
              <a:gd name="connsiteX2-41" fmla="*/ 5829300 w 12192000"/>
              <a:gd name="connsiteY2-42" fmla="*/ 1282731 h 2749580"/>
              <a:gd name="connsiteX3-43" fmla="*/ 10077450 w 12192000"/>
              <a:gd name="connsiteY3-44" fmla="*/ 6380 h 2749580"/>
              <a:gd name="connsiteX4-45" fmla="*/ 12192000 w 12192000"/>
              <a:gd name="connsiteY4-46" fmla="*/ 941882 h 2749580"/>
              <a:gd name="connsiteX5-47" fmla="*/ 12192000 w 12192000"/>
              <a:gd name="connsiteY5-48" fmla="*/ 2749580 h 2749580"/>
              <a:gd name="connsiteX6-49" fmla="*/ 0 w 12192000"/>
              <a:gd name="connsiteY6-50" fmla="*/ 2749580 h 2749580"/>
              <a:gd name="connsiteX7" fmla="*/ 0 w 12192000"/>
              <a:gd name="connsiteY7" fmla="*/ 941882 h 2749580"/>
              <a:gd name="connsiteX0-51" fmla="*/ 0 w 12211050"/>
              <a:gd name="connsiteY0-52" fmla="*/ 51 h 2969799"/>
              <a:gd name="connsiteX1-53" fmla="*/ 2495550 w 12211050"/>
              <a:gd name="connsiteY1-54" fmla="*/ 702849 h 2969799"/>
              <a:gd name="connsiteX2-55" fmla="*/ 5848350 w 12211050"/>
              <a:gd name="connsiteY2-56" fmla="*/ 1502950 h 2969799"/>
              <a:gd name="connsiteX3-57" fmla="*/ 10096500 w 12211050"/>
              <a:gd name="connsiteY3-58" fmla="*/ 226599 h 2969799"/>
              <a:gd name="connsiteX4-59" fmla="*/ 12211050 w 12211050"/>
              <a:gd name="connsiteY4-60" fmla="*/ 1162101 h 2969799"/>
              <a:gd name="connsiteX5-61" fmla="*/ 12211050 w 12211050"/>
              <a:gd name="connsiteY5-62" fmla="*/ 2969799 h 2969799"/>
              <a:gd name="connsiteX6-63" fmla="*/ 19050 w 12211050"/>
              <a:gd name="connsiteY6-64" fmla="*/ 2969799 h 2969799"/>
              <a:gd name="connsiteX7-65" fmla="*/ 0 w 12211050"/>
              <a:gd name="connsiteY7-66" fmla="*/ 51 h 2969799"/>
              <a:gd name="connsiteX0-67" fmla="*/ 0 w 12211050"/>
              <a:gd name="connsiteY0-68" fmla="*/ 216058 h 3185806"/>
              <a:gd name="connsiteX1-69" fmla="*/ 2762250 w 12211050"/>
              <a:gd name="connsiteY1-70" fmla="*/ 4456 h 3185806"/>
              <a:gd name="connsiteX2-71" fmla="*/ 5848350 w 12211050"/>
              <a:gd name="connsiteY2-72" fmla="*/ 1718957 h 3185806"/>
              <a:gd name="connsiteX3-73" fmla="*/ 10096500 w 12211050"/>
              <a:gd name="connsiteY3-74" fmla="*/ 442606 h 3185806"/>
              <a:gd name="connsiteX4-75" fmla="*/ 12211050 w 12211050"/>
              <a:gd name="connsiteY4-76" fmla="*/ 1378108 h 3185806"/>
              <a:gd name="connsiteX5-77" fmla="*/ 12211050 w 12211050"/>
              <a:gd name="connsiteY5-78" fmla="*/ 3185806 h 3185806"/>
              <a:gd name="connsiteX6-79" fmla="*/ 19050 w 12211050"/>
              <a:gd name="connsiteY6-80" fmla="*/ 3185806 h 3185806"/>
              <a:gd name="connsiteX7-81" fmla="*/ 0 w 12211050"/>
              <a:gd name="connsiteY7-82" fmla="*/ 216058 h 3185806"/>
              <a:gd name="connsiteX0-83" fmla="*/ 0 w 12211050"/>
              <a:gd name="connsiteY0-84" fmla="*/ 217124 h 3186872"/>
              <a:gd name="connsiteX1-85" fmla="*/ 2762250 w 12211050"/>
              <a:gd name="connsiteY1-86" fmla="*/ 5522 h 3186872"/>
              <a:gd name="connsiteX2-87" fmla="*/ 5886450 w 12211050"/>
              <a:gd name="connsiteY2-88" fmla="*/ 1339023 h 3186872"/>
              <a:gd name="connsiteX3-89" fmla="*/ 10096500 w 12211050"/>
              <a:gd name="connsiteY3-90" fmla="*/ 443672 h 3186872"/>
              <a:gd name="connsiteX4-91" fmla="*/ 12211050 w 12211050"/>
              <a:gd name="connsiteY4-92" fmla="*/ 1379174 h 3186872"/>
              <a:gd name="connsiteX5-93" fmla="*/ 12211050 w 12211050"/>
              <a:gd name="connsiteY5-94" fmla="*/ 3186872 h 3186872"/>
              <a:gd name="connsiteX6-95" fmla="*/ 19050 w 12211050"/>
              <a:gd name="connsiteY6-96" fmla="*/ 3186872 h 3186872"/>
              <a:gd name="connsiteX7-97" fmla="*/ 0 w 12211050"/>
              <a:gd name="connsiteY7-98" fmla="*/ 217124 h 3186872"/>
              <a:gd name="connsiteX0-99" fmla="*/ 0 w 12211050"/>
              <a:gd name="connsiteY0-100" fmla="*/ 217124 h 3186872"/>
              <a:gd name="connsiteX1-101" fmla="*/ 2762250 w 12211050"/>
              <a:gd name="connsiteY1-102" fmla="*/ 5522 h 3186872"/>
              <a:gd name="connsiteX2-103" fmla="*/ 5886450 w 12211050"/>
              <a:gd name="connsiteY2-104" fmla="*/ 1339023 h 3186872"/>
              <a:gd name="connsiteX3-105" fmla="*/ 10096500 w 12211050"/>
              <a:gd name="connsiteY3-106" fmla="*/ 443672 h 3186872"/>
              <a:gd name="connsiteX4-107" fmla="*/ 12211050 w 12211050"/>
              <a:gd name="connsiteY4-108" fmla="*/ 1379174 h 3186872"/>
              <a:gd name="connsiteX5-109" fmla="*/ 12211050 w 12211050"/>
              <a:gd name="connsiteY5-110" fmla="*/ 3186872 h 3186872"/>
              <a:gd name="connsiteX6-111" fmla="*/ 19050 w 12211050"/>
              <a:gd name="connsiteY6-112" fmla="*/ 3186872 h 3186872"/>
              <a:gd name="connsiteX7-113" fmla="*/ 0 w 12211050"/>
              <a:gd name="connsiteY7-114" fmla="*/ 217124 h 3186872"/>
              <a:gd name="connsiteX0-115" fmla="*/ 0 w 12211050"/>
              <a:gd name="connsiteY0-116" fmla="*/ 217124 h 3186872"/>
              <a:gd name="connsiteX1-117" fmla="*/ 2762250 w 12211050"/>
              <a:gd name="connsiteY1-118" fmla="*/ 5522 h 3186872"/>
              <a:gd name="connsiteX2-119" fmla="*/ 5886450 w 12211050"/>
              <a:gd name="connsiteY2-120" fmla="*/ 1339023 h 3186872"/>
              <a:gd name="connsiteX3-121" fmla="*/ 10096500 w 12211050"/>
              <a:gd name="connsiteY3-122" fmla="*/ 443672 h 3186872"/>
              <a:gd name="connsiteX4-123" fmla="*/ 12211050 w 12211050"/>
              <a:gd name="connsiteY4-124" fmla="*/ 1379174 h 3186872"/>
              <a:gd name="connsiteX5-125" fmla="*/ 12211050 w 12211050"/>
              <a:gd name="connsiteY5-126" fmla="*/ 3186872 h 3186872"/>
              <a:gd name="connsiteX6-127" fmla="*/ 19050 w 12211050"/>
              <a:gd name="connsiteY6-128" fmla="*/ 3186872 h 3186872"/>
              <a:gd name="connsiteX7-129" fmla="*/ 0 w 12211050"/>
              <a:gd name="connsiteY7-130" fmla="*/ 217124 h 3186872"/>
              <a:gd name="connsiteX0-131" fmla="*/ 0 w 12211050"/>
              <a:gd name="connsiteY0-132" fmla="*/ 217124 h 3186872"/>
              <a:gd name="connsiteX1-133" fmla="*/ 2762250 w 12211050"/>
              <a:gd name="connsiteY1-134" fmla="*/ 5522 h 3186872"/>
              <a:gd name="connsiteX2-135" fmla="*/ 5886450 w 12211050"/>
              <a:gd name="connsiteY2-136" fmla="*/ 1339023 h 3186872"/>
              <a:gd name="connsiteX3-137" fmla="*/ 10096500 w 12211050"/>
              <a:gd name="connsiteY3-138" fmla="*/ 443672 h 3186872"/>
              <a:gd name="connsiteX4-139" fmla="*/ 12211050 w 12211050"/>
              <a:gd name="connsiteY4-140" fmla="*/ 1379174 h 3186872"/>
              <a:gd name="connsiteX5-141" fmla="*/ 12211050 w 12211050"/>
              <a:gd name="connsiteY5-142" fmla="*/ 3186872 h 3186872"/>
              <a:gd name="connsiteX6-143" fmla="*/ 19050 w 12211050"/>
              <a:gd name="connsiteY6-144" fmla="*/ 3186872 h 3186872"/>
              <a:gd name="connsiteX7-145" fmla="*/ 0 w 12211050"/>
              <a:gd name="connsiteY7-146" fmla="*/ 217124 h 3186872"/>
              <a:gd name="connsiteX0-147" fmla="*/ 0 w 12211050"/>
              <a:gd name="connsiteY0-148" fmla="*/ 217124 h 3186872"/>
              <a:gd name="connsiteX1-149" fmla="*/ 2762250 w 12211050"/>
              <a:gd name="connsiteY1-150" fmla="*/ 5522 h 3186872"/>
              <a:gd name="connsiteX2-151" fmla="*/ 5886450 w 12211050"/>
              <a:gd name="connsiteY2-152" fmla="*/ 1339023 h 3186872"/>
              <a:gd name="connsiteX3-153" fmla="*/ 10096500 w 12211050"/>
              <a:gd name="connsiteY3-154" fmla="*/ 443672 h 3186872"/>
              <a:gd name="connsiteX4-155" fmla="*/ 12211050 w 12211050"/>
              <a:gd name="connsiteY4-156" fmla="*/ 1379174 h 3186872"/>
              <a:gd name="connsiteX5-157" fmla="*/ 12211050 w 12211050"/>
              <a:gd name="connsiteY5-158" fmla="*/ 3186872 h 3186872"/>
              <a:gd name="connsiteX6-159" fmla="*/ 19050 w 12211050"/>
              <a:gd name="connsiteY6-160" fmla="*/ 3186872 h 3186872"/>
              <a:gd name="connsiteX7-161" fmla="*/ 0 w 12211050"/>
              <a:gd name="connsiteY7-162" fmla="*/ 217124 h 3186872"/>
              <a:gd name="connsiteX0-163" fmla="*/ 0 w 12211050"/>
              <a:gd name="connsiteY0-164" fmla="*/ 218035 h 3187783"/>
              <a:gd name="connsiteX1-165" fmla="*/ 2762250 w 12211050"/>
              <a:gd name="connsiteY1-166" fmla="*/ 6433 h 3187783"/>
              <a:gd name="connsiteX2-167" fmla="*/ 5886450 w 12211050"/>
              <a:gd name="connsiteY2-168" fmla="*/ 1339934 h 3187783"/>
              <a:gd name="connsiteX3-169" fmla="*/ 10096500 w 12211050"/>
              <a:gd name="connsiteY3-170" fmla="*/ 444583 h 3187783"/>
              <a:gd name="connsiteX4-171" fmla="*/ 12211050 w 12211050"/>
              <a:gd name="connsiteY4-172" fmla="*/ 1380085 h 3187783"/>
              <a:gd name="connsiteX5-173" fmla="*/ 12211050 w 12211050"/>
              <a:gd name="connsiteY5-174" fmla="*/ 3187783 h 3187783"/>
              <a:gd name="connsiteX6-175" fmla="*/ 19050 w 12211050"/>
              <a:gd name="connsiteY6-176" fmla="*/ 3187783 h 3187783"/>
              <a:gd name="connsiteX7-177" fmla="*/ 0 w 12211050"/>
              <a:gd name="connsiteY7-178" fmla="*/ 218035 h 3187783"/>
              <a:gd name="connsiteX0-179" fmla="*/ 0 w 12211050"/>
              <a:gd name="connsiteY0-180" fmla="*/ 217623 h 3187371"/>
              <a:gd name="connsiteX1-181" fmla="*/ 2762250 w 12211050"/>
              <a:gd name="connsiteY1-182" fmla="*/ 6021 h 3187371"/>
              <a:gd name="connsiteX2-183" fmla="*/ 5886450 w 12211050"/>
              <a:gd name="connsiteY2-184" fmla="*/ 1339522 h 3187371"/>
              <a:gd name="connsiteX3-185" fmla="*/ 10096500 w 12211050"/>
              <a:gd name="connsiteY3-186" fmla="*/ 444171 h 3187371"/>
              <a:gd name="connsiteX4-187" fmla="*/ 12211050 w 12211050"/>
              <a:gd name="connsiteY4-188" fmla="*/ 1379673 h 3187371"/>
              <a:gd name="connsiteX5-189" fmla="*/ 12211050 w 12211050"/>
              <a:gd name="connsiteY5-190" fmla="*/ 3187371 h 3187371"/>
              <a:gd name="connsiteX6-191" fmla="*/ 19050 w 12211050"/>
              <a:gd name="connsiteY6-192" fmla="*/ 3187371 h 3187371"/>
              <a:gd name="connsiteX7-193" fmla="*/ 0 w 12211050"/>
              <a:gd name="connsiteY7-194" fmla="*/ 217623 h 3187371"/>
              <a:gd name="connsiteX0-195" fmla="*/ 0 w 12211050"/>
              <a:gd name="connsiteY0-196" fmla="*/ 217700 h 3187448"/>
              <a:gd name="connsiteX1-197" fmla="*/ 2762250 w 12211050"/>
              <a:gd name="connsiteY1-198" fmla="*/ 6098 h 3187448"/>
              <a:gd name="connsiteX2-199" fmla="*/ 5886450 w 12211050"/>
              <a:gd name="connsiteY2-200" fmla="*/ 1339599 h 3187448"/>
              <a:gd name="connsiteX3-201" fmla="*/ 10096500 w 12211050"/>
              <a:gd name="connsiteY3-202" fmla="*/ 444248 h 3187448"/>
              <a:gd name="connsiteX4-203" fmla="*/ 12211050 w 12211050"/>
              <a:gd name="connsiteY4-204" fmla="*/ 1379750 h 3187448"/>
              <a:gd name="connsiteX5-205" fmla="*/ 12211050 w 12211050"/>
              <a:gd name="connsiteY5-206" fmla="*/ 3187448 h 3187448"/>
              <a:gd name="connsiteX6-207" fmla="*/ 19050 w 12211050"/>
              <a:gd name="connsiteY6-208" fmla="*/ 3187448 h 3187448"/>
              <a:gd name="connsiteX7-209" fmla="*/ 0 w 12211050"/>
              <a:gd name="connsiteY7-210" fmla="*/ 217700 h 3187448"/>
              <a:gd name="connsiteX0-211" fmla="*/ 0 w 12211050"/>
              <a:gd name="connsiteY0-212" fmla="*/ 272375 h 3242123"/>
              <a:gd name="connsiteX1-213" fmla="*/ 2762250 w 12211050"/>
              <a:gd name="connsiteY1-214" fmla="*/ 60773 h 3242123"/>
              <a:gd name="connsiteX2-215" fmla="*/ 5886450 w 12211050"/>
              <a:gd name="connsiteY2-216" fmla="*/ 1394274 h 3242123"/>
              <a:gd name="connsiteX3-217" fmla="*/ 10096500 w 12211050"/>
              <a:gd name="connsiteY3-218" fmla="*/ 498923 h 3242123"/>
              <a:gd name="connsiteX4-219" fmla="*/ 12211050 w 12211050"/>
              <a:gd name="connsiteY4-220" fmla="*/ 1434425 h 3242123"/>
              <a:gd name="connsiteX5-221" fmla="*/ 12211050 w 12211050"/>
              <a:gd name="connsiteY5-222" fmla="*/ 3242123 h 3242123"/>
              <a:gd name="connsiteX6-223" fmla="*/ 19050 w 12211050"/>
              <a:gd name="connsiteY6-224" fmla="*/ 3242123 h 3242123"/>
              <a:gd name="connsiteX7-225" fmla="*/ 0 w 12211050"/>
              <a:gd name="connsiteY7-226" fmla="*/ 272375 h 3242123"/>
              <a:gd name="connsiteX0-227" fmla="*/ 0 w 12211050"/>
              <a:gd name="connsiteY0-228" fmla="*/ 465835 h 3435583"/>
              <a:gd name="connsiteX1-229" fmla="*/ 2762250 w 12211050"/>
              <a:gd name="connsiteY1-230" fmla="*/ 254233 h 3435583"/>
              <a:gd name="connsiteX2-231" fmla="*/ 5886450 w 12211050"/>
              <a:gd name="connsiteY2-232" fmla="*/ 1587734 h 3435583"/>
              <a:gd name="connsiteX3-233" fmla="*/ 10096500 w 12211050"/>
              <a:gd name="connsiteY3-234" fmla="*/ 692383 h 3435583"/>
              <a:gd name="connsiteX4-235" fmla="*/ 12211050 w 12211050"/>
              <a:gd name="connsiteY4-236" fmla="*/ 1627885 h 3435583"/>
              <a:gd name="connsiteX5-237" fmla="*/ 12211050 w 12211050"/>
              <a:gd name="connsiteY5-238" fmla="*/ 3435583 h 3435583"/>
              <a:gd name="connsiteX6-239" fmla="*/ 19050 w 12211050"/>
              <a:gd name="connsiteY6-240" fmla="*/ 3435583 h 3435583"/>
              <a:gd name="connsiteX7-241" fmla="*/ 0 w 12211050"/>
              <a:gd name="connsiteY7-242" fmla="*/ 465835 h 3435583"/>
              <a:gd name="connsiteX0-243" fmla="*/ 0 w 12211050"/>
              <a:gd name="connsiteY0-244" fmla="*/ 887167 h 3190165"/>
              <a:gd name="connsiteX1-245" fmla="*/ 2762250 w 12211050"/>
              <a:gd name="connsiteY1-246" fmla="*/ 8815 h 3190165"/>
              <a:gd name="connsiteX2-247" fmla="*/ 5886450 w 12211050"/>
              <a:gd name="connsiteY2-248" fmla="*/ 1342316 h 3190165"/>
              <a:gd name="connsiteX3-249" fmla="*/ 10096500 w 12211050"/>
              <a:gd name="connsiteY3-250" fmla="*/ 446965 h 3190165"/>
              <a:gd name="connsiteX4-251" fmla="*/ 12211050 w 12211050"/>
              <a:gd name="connsiteY4-252" fmla="*/ 1382467 h 3190165"/>
              <a:gd name="connsiteX5-253" fmla="*/ 12211050 w 12211050"/>
              <a:gd name="connsiteY5-254" fmla="*/ 3190165 h 3190165"/>
              <a:gd name="connsiteX6-255" fmla="*/ 19050 w 12211050"/>
              <a:gd name="connsiteY6-256" fmla="*/ 3190165 h 3190165"/>
              <a:gd name="connsiteX7-257" fmla="*/ 0 w 12211050"/>
              <a:gd name="connsiteY7-258" fmla="*/ 887167 h 3190165"/>
              <a:gd name="connsiteX0-259" fmla="*/ 0 w 12211050"/>
              <a:gd name="connsiteY0-260" fmla="*/ 449482 h 2752480"/>
              <a:gd name="connsiteX1-261" fmla="*/ 2800350 w 12211050"/>
              <a:gd name="connsiteY1-262" fmla="*/ 1361830 h 2752480"/>
              <a:gd name="connsiteX2-263" fmla="*/ 5886450 w 12211050"/>
              <a:gd name="connsiteY2-264" fmla="*/ 904631 h 2752480"/>
              <a:gd name="connsiteX3-265" fmla="*/ 10096500 w 12211050"/>
              <a:gd name="connsiteY3-266" fmla="*/ 9280 h 2752480"/>
              <a:gd name="connsiteX4-267" fmla="*/ 12211050 w 12211050"/>
              <a:gd name="connsiteY4-268" fmla="*/ 944782 h 2752480"/>
              <a:gd name="connsiteX5-269" fmla="*/ 12211050 w 12211050"/>
              <a:gd name="connsiteY5-270" fmla="*/ 2752480 h 2752480"/>
              <a:gd name="connsiteX6-271" fmla="*/ 19050 w 12211050"/>
              <a:gd name="connsiteY6-272" fmla="*/ 2752480 h 2752480"/>
              <a:gd name="connsiteX7-273" fmla="*/ 0 w 12211050"/>
              <a:gd name="connsiteY7-274" fmla="*/ 449482 h 2752480"/>
              <a:gd name="connsiteX0-275" fmla="*/ 0 w 12211050"/>
              <a:gd name="connsiteY0-276" fmla="*/ 458004 h 2761002"/>
              <a:gd name="connsiteX1-277" fmla="*/ 2800350 w 12211050"/>
              <a:gd name="connsiteY1-278" fmla="*/ 1370352 h 2761002"/>
              <a:gd name="connsiteX2-279" fmla="*/ 5848350 w 12211050"/>
              <a:gd name="connsiteY2-280" fmla="*/ 417853 h 2761002"/>
              <a:gd name="connsiteX3-281" fmla="*/ 10096500 w 12211050"/>
              <a:gd name="connsiteY3-282" fmla="*/ 17802 h 2761002"/>
              <a:gd name="connsiteX4-283" fmla="*/ 12211050 w 12211050"/>
              <a:gd name="connsiteY4-284" fmla="*/ 953304 h 2761002"/>
              <a:gd name="connsiteX5-285" fmla="*/ 12211050 w 12211050"/>
              <a:gd name="connsiteY5-286" fmla="*/ 2761002 h 2761002"/>
              <a:gd name="connsiteX6-287" fmla="*/ 19050 w 12211050"/>
              <a:gd name="connsiteY6-288" fmla="*/ 2761002 h 2761002"/>
              <a:gd name="connsiteX7-289" fmla="*/ 0 w 12211050"/>
              <a:gd name="connsiteY7-290" fmla="*/ 458004 h 2761002"/>
              <a:gd name="connsiteX0-291" fmla="*/ 0 w 12211050"/>
              <a:gd name="connsiteY0-292" fmla="*/ 116677 h 2419675"/>
              <a:gd name="connsiteX1-293" fmla="*/ 2800350 w 12211050"/>
              <a:gd name="connsiteY1-294" fmla="*/ 1029025 h 2419675"/>
              <a:gd name="connsiteX2-295" fmla="*/ 5848350 w 12211050"/>
              <a:gd name="connsiteY2-296" fmla="*/ 76526 h 2419675"/>
              <a:gd name="connsiteX3-297" fmla="*/ 10287000 w 12211050"/>
              <a:gd name="connsiteY3-298" fmla="*/ 857575 h 2419675"/>
              <a:gd name="connsiteX4-299" fmla="*/ 12211050 w 12211050"/>
              <a:gd name="connsiteY4-300" fmla="*/ 611977 h 2419675"/>
              <a:gd name="connsiteX5-301" fmla="*/ 12211050 w 12211050"/>
              <a:gd name="connsiteY5-302" fmla="*/ 2419675 h 2419675"/>
              <a:gd name="connsiteX6-303" fmla="*/ 19050 w 12211050"/>
              <a:gd name="connsiteY6-304" fmla="*/ 2419675 h 2419675"/>
              <a:gd name="connsiteX7-305" fmla="*/ 0 w 12211050"/>
              <a:gd name="connsiteY7-306" fmla="*/ 116677 h 2419675"/>
              <a:gd name="connsiteX0-307" fmla="*/ 0 w 12211050"/>
              <a:gd name="connsiteY0-308" fmla="*/ 116677 h 2419675"/>
              <a:gd name="connsiteX1-309" fmla="*/ 2800350 w 12211050"/>
              <a:gd name="connsiteY1-310" fmla="*/ 1029025 h 2419675"/>
              <a:gd name="connsiteX2-311" fmla="*/ 5848350 w 12211050"/>
              <a:gd name="connsiteY2-312" fmla="*/ 76526 h 2419675"/>
              <a:gd name="connsiteX3-313" fmla="*/ 10287000 w 12211050"/>
              <a:gd name="connsiteY3-314" fmla="*/ 857575 h 2419675"/>
              <a:gd name="connsiteX4-315" fmla="*/ 12211050 w 12211050"/>
              <a:gd name="connsiteY4-316" fmla="*/ 611977 h 2419675"/>
              <a:gd name="connsiteX5-317" fmla="*/ 12211050 w 12211050"/>
              <a:gd name="connsiteY5-318" fmla="*/ 2419675 h 2419675"/>
              <a:gd name="connsiteX6-319" fmla="*/ 19050 w 12211050"/>
              <a:gd name="connsiteY6-320" fmla="*/ 2419675 h 2419675"/>
              <a:gd name="connsiteX7-321" fmla="*/ 0 w 12211050"/>
              <a:gd name="connsiteY7-322" fmla="*/ 116677 h 2419675"/>
              <a:gd name="connsiteX0-323" fmla="*/ 0 w 12211050"/>
              <a:gd name="connsiteY0-324" fmla="*/ 116677 h 2419675"/>
              <a:gd name="connsiteX1-325" fmla="*/ 2800350 w 12211050"/>
              <a:gd name="connsiteY1-326" fmla="*/ 1029025 h 2419675"/>
              <a:gd name="connsiteX2-327" fmla="*/ 5848350 w 12211050"/>
              <a:gd name="connsiteY2-328" fmla="*/ 76526 h 2419675"/>
              <a:gd name="connsiteX3-329" fmla="*/ 10287000 w 12211050"/>
              <a:gd name="connsiteY3-330" fmla="*/ 1009975 h 2419675"/>
              <a:gd name="connsiteX4-331" fmla="*/ 12211050 w 12211050"/>
              <a:gd name="connsiteY4-332" fmla="*/ 611977 h 2419675"/>
              <a:gd name="connsiteX5-333" fmla="*/ 12211050 w 12211050"/>
              <a:gd name="connsiteY5-334" fmla="*/ 2419675 h 2419675"/>
              <a:gd name="connsiteX6-335" fmla="*/ 19050 w 12211050"/>
              <a:gd name="connsiteY6-336" fmla="*/ 2419675 h 2419675"/>
              <a:gd name="connsiteX7-337" fmla="*/ 0 w 12211050"/>
              <a:gd name="connsiteY7-338" fmla="*/ 116677 h 2419675"/>
              <a:gd name="connsiteX0-339" fmla="*/ 0 w 12211050"/>
              <a:gd name="connsiteY0-340" fmla="*/ 116677 h 2419675"/>
              <a:gd name="connsiteX1-341" fmla="*/ 2800350 w 12211050"/>
              <a:gd name="connsiteY1-342" fmla="*/ 1029025 h 2419675"/>
              <a:gd name="connsiteX2-343" fmla="*/ 5848350 w 12211050"/>
              <a:gd name="connsiteY2-344" fmla="*/ 76526 h 2419675"/>
              <a:gd name="connsiteX3-345" fmla="*/ 10287000 w 12211050"/>
              <a:gd name="connsiteY3-346" fmla="*/ 1009975 h 2419675"/>
              <a:gd name="connsiteX4-347" fmla="*/ 12211050 w 12211050"/>
              <a:gd name="connsiteY4-348" fmla="*/ 611977 h 2419675"/>
              <a:gd name="connsiteX5-349" fmla="*/ 12211050 w 12211050"/>
              <a:gd name="connsiteY5-350" fmla="*/ 2419675 h 2419675"/>
              <a:gd name="connsiteX6-351" fmla="*/ 19050 w 12211050"/>
              <a:gd name="connsiteY6-352" fmla="*/ 2419675 h 2419675"/>
              <a:gd name="connsiteX7-353" fmla="*/ 0 w 12211050"/>
              <a:gd name="connsiteY7-354" fmla="*/ 116677 h 2419675"/>
              <a:gd name="connsiteX0-355" fmla="*/ 0 w 12211050"/>
              <a:gd name="connsiteY0-356" fmla="*/ 116677 h 2419675"/>
              <a:gd name="connsiteX1-357" fmla="*/ 2800350 w 12211050"/>
              <a:gd name="connsiteY1-358" fmla="*/ 1029025 h 2419675"/>
              <a:gd name="connsiteX2-359" fmla="*/ 5848350 w 12211050"/>
              <a:gd name="connsiteY2-360" fmla="*/ 76526 h 2419675"/>
              <a:gd name="connsiteX3-361" fmla="*/ 10287000 w 12211050"/>
              <a:gd name="connsiteY3-362" fmla="*/ 1009975 h 2419675"/>
              <a:gd name="connsiteX4-363" fmla="*/ 12211050 w 12211050"/>
              <a:gd name="connsiteY4-364" fmla="*/ 611977 h 2419675"/>
              <a:gd name="connsiteX5-365" fmla="*/ 12211050 w 12211050"/>
              <a:gd name="connsiteY5-366" fmla="*/ 2419675 h 2419675"/>
              <a:gd name="connsiteX6-367" fmla="*/ 19050 w 12211050"/>
              <a:gd name="connsiteY6-368" fmla="*/ 2419675 h 2419675"/>
              <a:gd name="connsiteX7-369" fmla="*/ 0 w 12211050"/>
              <a:gd name="connsiteY7-370" fmla="*/ 116677 h 2419675"/>
              <a:gd name="connsiteX0-371" fmla="*/ 0 w 12211050"/>
              <a:gd name="connsiteY0-372" fmla="*/ 258205 h 2561203"/>
              <a:gd name="connsiteX1-373" fmla="*/ 2800350 w 12211050"/>
              <a:gd name="connsiteY1-374" fmla="*/ 1170553 h 2561203"/>
              <a:gd name="connsiteX2-375" fmla="*/ 6134100 w 12211050"/>
              <a:gd name="connsiteY2-376" fmla="*/ 8504 h 2561203"/>
              <a:gd name="connsiteX3-377" fmla="*/ 10287000 w 12211050"/>
              <a:gd name="connsiteY3-378" fmla="*/ 1151503 h 2561203"/>
              <a:gd name="connsiteX4-379" fmla="*/ 12211050 w 12211050"/>
              <a:gd name="connsiteY4-380" fmla="*/ 753505 h 2561203"/>
              <a:gd name="connsiteX5-381" fmla="*/ 12211050 w 12211050"/>
              <a:gd name="connsiteY5-382" fmla="*/ 2561203 h 2561203"/>
              <a:gd name="connsiteX6-383" fmla="*/ 19050 w 12211050"/>
              <a:gd name="connsiteY6-384" fmla="*/ 2561203 h 2561203"/>
              <a:gd name="connsiteX7-385" fmla="*/ 0 w 12211050"/>
              <a:gd name="connsiteY7-386" fmla="*/ 258205 h 2561203"/>
              <a:gd name="connsiteX0-387" fmla="*/ 0 w 12211050"/>
              <a:gd name="connsiteY0-388" fmla="*/ 258205 h 2561203"/>
              <a:gd name="connsiteX1-389" fmla="*/ 2800350 w 12211050"/>
              <a:gd name="connsiteY1-390" fmla="*/ 1170553 h 2561203"/>
              <a:gd name="connsiteX2-391" fmla="*/ 6134100 w 12211050"/>
              <a:gd name="connsiteY2-392" fmla="*/ 8504 h 2561203"/>
              <a:gd name="connsiteX3-393" fmla="*/ 10287000 w 12211050"/>
              <a:gd name="connsiteY3-394" fmla="*/ 1151503 h 2561203"/>
              <a:gd name="connsiteX4-395" fmla="*/ 12211050 w 12211050"/>
              <a:gd name="connsiteY4-396" fmla="*/ 753505 h 2561203"/>
              <a:gd name="connsiteX5-397" fmla="*/ 12211050 w 12211050"/>
              <a:gd name="connsiteY5-398" fmla="*/ 2561203 h 2561203"/>
              <a:gd name="connsiteX6-399" fmla="*/ 19050 w 12211050"/>
              <a:gd name="connsiteY6-400" fmla="*/ 2561203 h 2561203"/>
              <a:gd name="connsiteX7-401" fmla="*/ 0 w 12211050"/>
              <a:gd name="connsiteY7-402" fmla="*/ 258205 h 2561203"/>
              <a:gd name="connsiteX0-403" fmla="*/ 0 w 12230100"/>
              <a:gd name="connsiteY0-404" fmla="*/ 257675 h 2560673"/>
              <a:gd name="connsiteX1-405" fmla="*/ 2800350 w 12230100"/>
              <a:gd name="connsiteY1-406" fmla="*/ 1170023 h 2560673"/>
              <a:gd name="connsiteX2-407" fmla="*/ 6134100 w 12230100"/>
              <a:gd name="connsiteY2-408" fmla="*/ 7974 h 2560673"/>
              <a:gd name="connsiteX3-409" fmla="*/ 10287000 w 12230100"/>
              <a:gd name="connsiteY3-410" fmla="*/ 1150973 h 2560673"/>
              <a:gd name="connsiteX4-411" fmla="*/ 12230100 w 12230100"/>
              <a:gd name="connsiteY4-412" fmla="*/ 257675 h 2560673"/>
              <a:gd name="connsiteX5-413" fmla="*/ 12211050 w 12230100"/>
              <a:gd name="connsiteY5-414" fmla="*/ 2560673 h 2560673"/>
              <a:gd name="connsiteX6-415" fmla="*/ 19050 w 12230100"/>
              <a:gd name="connsiteY6-416" fmla="*/ 2560673 h 2560673"/>
              <a:gd name="connsiteX7-417" fmla="*/ 0 w 12230100"/>
              <a:gd name="connsiteY7-418" fmla="*/ 257675 h 2560673"/>
              <a:gd name="connsiteX0-419" fmla="*/ 0 w 12230100"/>
              <a:gd name="connsiteY0-420" fmla="*/ 257433 h 2560431"/>
              <a:gd name="connsiteX1-421" fmla="*/ 2800350 w 12230100"/>
              <a:gd name="connsiteY1-422" fmla="*/ 1169781 h 2560431"/>
              <a:gd name="connsiteX2-423" fmla="*/ 6134100 w 12230100"/>
              <a:gd name="connsiteY2-424" fmla="*/ 7732 h 2560431"/>
              <a:gd name="connsiteX3-425" fmla="*/ 10287000 w 12230100"/>
              <a:gd name="connsiteY3-426" fmla="*/ 1150731 h 2560431"/>
              <a:gd name="connsiteX4-427" fmla="*/ 12230100 w 12230100"/>
              <a:gd name="connsiteY4-428" fmla="*/ 9783 h 2560431"/>
              <a:gd name="connsiteX5-429" fmla="*/ 12211050 w 12230100"/>
              <a:gd name="connsiteY5-430" fmla="*/ 2560431 h 2560431"/>
              <a:gd name="connsiteX6-431" fmla="*/ 19050 w 12230100"/>
              <a:gd name="connsiteY6-432" fmla="*/ 2560431 h 2560431"/>
              <a:gd name="connsiteX7-433" fmla="*/ 0 w 12230100"/>
              <a:gd name="connsiteY7-434" fmla="*/ 257433 h 2560431"/>
              <a:gd name="connsiteX0-435" fmla="*/ 0 w 12230100"/>
              <a:gd name="connsiteY0-436" fmla="*/ 257433 h 2560431"/>
              <a:gd name="connsiteX1-437" fmla="*/ 2800350 w 12230100"/>
              <a:gd name="connsiteY1-438" fmla="*/ 1169781 h 2560431"/>
              <a:gd name="connsiteX2-439" fmla="*/ 6134100 w 12230100"/>
              <a:gd name="connsiteY2-440" fmla="*/ 7732 h 2560431"/>
              <a:gd name="connsiteX3-441" fmla="*/ 10287000 w 12230100"/>
              <a:gd name="connsiteY3-442" fmla="*/ 1150731 h 2560431"/>
              <a:gd name="connsiteX4-443" fmla="*/ 12230100 w 12230100"/>
              <a:gd name="connsiteY4-444" fmla="*/ 9783 h 2560431"/>
              <a:gd name="connsiteX5-445" fmla="*/ 12211050 w 12230100"/>
              <a:gd name="connsiteY5-446" fmla="*/ 2560431 h 2560431"/>
              <a:gd name="connsiteX6-447" fmla="*/ 19050 w 12230100"/>
              <a:gd name="connsiteY6-448" fmla="*/ 2560431 h 2560431"/>
              <a:gd name="connsiteX7-449" fmla="*/ 0 w 12230100"/>
              <a:gd name="connsiteY7-450" fmla="*/ 257433 h 2560431"/>
              <a:gd name="connsiteX0-451" fmla="*/ 0 w 12230100"/>
              <a:gd name="connsiteY0-452" fmla="*/ 617958 h 2920956"/>
              <a:gd name="connsiteX1-453" fmla="*/ 2800350 w 12230100"/>
              <a:gd name="connsiteY1-454" fmla="*/ 1530306 h 2920956"/>
              <a:gd name="connsiteX2-455" fmla="*/ 7391400 w 12230100"/>
              <a:gd name="connsiteY2-456" fmla="*/ 6307 h 2920956"/>
              <a:gd name="connsiteX3-457" fmla="*/ 10287000 w 12230100"/>
              <a:gd name="connsiteY3-458" fmla="*/ 1511256 h 2920956"/>
              <a:gd name="connsiteX4-459" fmla="*/ 12230100 w 12230100"/>
              <a:gd name="connsiteY4-460" fmla="*/ 370308 h 2920956"/>
              <a:gd name="connsiteX5-461" fmla="*/ 12211050 w 12230100"/>
              <a:gd name="connsiteY5-462" fmla="*/ 2920956 h 2920956"/>
              <a:gd name="connsiteX6-463" fmla="*/ 19050 w 12230100"/>
              <a:gd name="connsiteY6-464" fmla="*/ 2920956 h 2920956"/>
              <a:gd name="connsiteX7-465" fmla="*/ 0 w 12230100"/>
              <a:gd name="connsiteY7-466" fmla="*/ 617958 h 2920956"/>
              <a:gd name="connsiteX0-467" fmla="*/ 0 w 12230100"/>
              <a:gd name="connsiteY0-468" fmla="*/ 612496 h 2915494"/>
              <a:gd name="connsiteX1-469" fmla="*/ 2800350 w 12230100"/>
              <a:gd name="connsiteY1-470" fmla="*/ 1524844 h 2915494"/>
              <a:gd name="connsiteX2-471" fmla="*/ 7391400 w 12230100"/>
              <a:gd name="connsiteY2-472" fmla="*/ 845 h 2915494"/>
              <a:gd name="connsiteX3-473" fmla="*/ 10287000 w 12230100"/>
              <a:gd name="connsiteY3-474" fmla="*/ 1505794 h 2915494"/>
              <a:gd name="connsiteX4-475" fmla="*/ 12230100 w 12230100"/>
              <a:gd name="connsiteY4-476" fmla="*/ 364846 h 2915494"/>
              <a:gd name="connsiteX5-477" fmla="*/ 12211050 w 12230100"/>
              <a:gd name="connsiteY5-478" fmla="*/ 2915494 h 2915494"/>
              <a:gd name="connsiteX6-479" fmla="*/ 19050 w 12230100"/>
              <a:gd name="connsiteY6-480" fmla="*/ 2915494 h 2915494"/>
              <a:gd name="connsiteX7-481" fmla="*/ 0 w 12230100"/>
              <a:gd name="connsiteY7-482" fmla="*/ 612496 h 2915494"/>
              <a:gd name="connsiteX0-483" fmla="*/ 0 w 12230100"/>
              <a:gd name="connsiteY0-484" fmla="*/ 611657 h 2914655"/>
              <a:gd name="connsiteX1-485" fmla="*/ 3962400 w 12230100"/>
              <a:gd name="connsiteY1-486" fmla="*/ 1485905 h 2914655"/>
              <a:gd name="connsiteX2-487" fmla="*/ 7391400 w 12230100"/>
              <a:gd name="connsiteY2-488" fmla="*/ 6 h 2914655"/>
              <a:gd name="connsiteX3-489" fmla="*/ 10287000 w 12230100"/>
              <a:gd name="connsiteY3-490" fmla="*/ 1504955 h 2914655"/>
              <a:gd name="connsiteX4-491" fmla="*/ 12230100 w 12230100"/>
              <a:gd name="connsiteY4-492" fmla="*/ 364007 h 2914655"/>
              <a:gd name="connsiteX5-493" fmla="*/ 12211050 w 12230100"/>
              <a:gd name="connsiteY5-494" fmla="*/ 2914655 h 2914655"/>
              <a:gd name="connsiteX6-495" fmla="*/ 19050 w 12230100"/>
              <a:gd name="connsiteY6-496" fmla="*/ 2914655 h 2914655"/>
              <a:gd name="connsiteX7-497" fmla="*/ 0 w 12230100"/>
              <a:gd name="connsiteY7-498" fmla="*/ 611657 h 2914655"/>
              <a:gd name="connsiteX0-499" fmla="*/ 0 w 12230100"/>
              <a:gd name="connsiteY0-500" fmla="*/ 611657 h 2914655"/>
              <a:gd name="connsiteX1-501" fmla="*/ 3962400 w 12230100"/>
              <a:gd name="connsiteY1-502" fmla="*/ 1485905 h 2914655"/>
              <a:gd name="connsiteX2-503" fmla="*/ 7391400 w 12230100"/>
              <a:gd name="connsiteY2-504" fmla="*/ 6 h 2914655"/>
              <a:gd name="connsiteX3-505" fmla="*/ 10287000 w 12230100"/>
              <a:gd name="connsiteY3-506" fmla="*/ 1504955 h 2914655"/>
              <a:gd name="connsiteX4-507" fmla="*/ 12230100 w 12230100"/>
              <a:gd name="connsiteY4-508" fmla="*/ 364007 h 2914655"/>
              <a:gd name="connsiteX5-509" fmla="*/ 12211050 w 12230100"/>
              <a:gd name="connsiteY5-510" fmla="*/ 2914655 h 2914655"/>
              <a:gd name="connsiteX6-511" fmla="*/ 19050 w 12230100"/>
              <a:gd name="connsiteY6-512" fmla="*/ 2914655 h 2914655"/>
              <a:gd name="connsiteX7-513" fmla="*/ 0 w 12230100"/>
              <a:gd name="connsiteY7-514" fmla="*/ 611657 h 2914655"/>
              <a:gd name="connsiteX0-515" fmla="*/ 0 w 12230100"/>
              <a:gd name="connsiteY0-516" fmla="*/ 626619 h 2929617"/>
              <a:gd name="connsiteX1-517" fmla="*/ 3962400 w 12230100"/>
              <a:gd name="connsiteY1-518" fmla="*/ 1500867 h 2929617"/>
              <a:gd name="connsiteX2-519" fmla="*/ 7391400 w 12230100"/>
              <a:gd name="connsiteY2-520" fmla="*/ 14968 h 2929617"/>
              <a:gd name="connsiteX3-521" fmla="*/ 10287000 w 12230100"/>
              <a:gd name="connsiteY3-522" fmla="*/ 1519917 h 2929617"/>
              <a:gd name="connsiteX4-523" fmla="*/ 12230100 w 12230100"/>
              <a:gd name="connsiteY4-524" fmla="*/ 378969 h 2929617"/>
              <a:gd name="connsiteX5-525" fmla="*/ 12211050 w 12230100"/>
              <a:gd name="connsiteY5-526" fmla="*/ 2929617 h 2929617"/>
              <a:gd name="connsiteX6-527" fmla="*/ 19050 w 12230100"/>
              <a:gd name="connsiteY6-528" fmla="*/ 2929617 h 2929617"/>
              <a:gd name="connsiteX7-529" fmla="*/ 0 w 12230100"/>
              <a:gd name="connsiteY7-530" fmla="*/ 626619 h 2929617"/>
              <a:gd name="connsiteX0-531" fmla="*/ 0 w 12230100"/>
              <a:gd name="connsiteY0-532" fmla="*/ 613075 h 2916073"/>
              <a:gd name="connsiteX1-533" fmla="*/ 3962400 w 12230100"/>
              <a:gd name="connsiteY1-534" fmla="*/ 1487323 h 2916073"/>
              <a:gd name="connsiteX2-535" fmla="*/ 7391400 w 12230100"/>
              <a:gd name="connsiteY2-536" fmla="*/ 1424 h 2916073"/>
              <a:gd name="connsiteX3-537" fmla="*/ 10287000 w 12230100"/>
              <a:gd name="connsiteY3-538" fmla="*/ 1506373 h 2916073"/>
              <a:gd name="connsiteX4-539" fmla="*/ 12230100 w 12230100"/>
              <a:gd name="connsiteY4-540" fmla="*/ 365425 h 2916073"/>
              <a:gd name="connsiteX5-541" fmla="*/ 12211050 w 12230100"/>
              <a:gd name="connsiteY5-542" fmla="*/ 2916073 h 2916073"/>
              <a:gd name="connsiteX6-543" fmla="*/ 19050 w 12230100"/>
              <a:gd name="connsiteY6-544" fmla="*/ 2916073 h 2916073"/>
              <a:gd name="connsiteX7-545" fmla="*/ 0 w 12230100"/>
              <a:gd name="connsiteY7-546" fmla="*/ 613075 h 2916073"/>
              <a:gd name="connsiteX0-547" fmla="*/ 0 w 12211050"/>
              <a:gd name="connsiteY0-548" fmla="*/ 359071 h 3519319"/>
              <a:gd name="connsiteX1-549" fmla="*/ 3943350 w 12211050"/>
              <a:gd name="connsiteY1-550" fmla="*/ 2090569 h 3519319"/>
              <a:gd name="connsiteX2-551" fmla="*/ 7372350 w 12211050"/>
              <a:gd name="connsiteY2-552" fmla="*/ 604670 h 3519319"/>
              <a:gd name="connsiteX3-553" fmla="*/ 10267950 w 12211050"/>
              <a:gd name="connsiteY3-554" fmla="*/ 2109619 h 3519319"/>
              <a:gd name="connsiteX4-555" fmla="*/ 12211050 w 12211050"/>
              <a:gd name="connsiteY4-556" fmla="*/ 968671 h 3519319"/>
              <a:gd name="connsiteX5-557" fmla="*/ 12192000 w 12211050"/>
              <a:gd name="connsiteY5-558" fmla="*/ 3519319 h 3519319"/>
              <a:gd name="connsiteX6-559" fmla="*/ 0 w 12211050"/>
              <a:gd name="connsiteY6-560" fmla="*/ 3519319 h 3519319"/>
              <a:gd name="connsiteX7-561" fmla="*/ 0 w 12211050"/>
              <a:gd name="connsiteY7-562" fmla="*/ 359071 h 3519319"/>
              <a:gd name="connsiteX0-563" fmla="*/ 0 w 12211050"/>
              <a:gd name="connsiteY0-564" fmla="*/ 532684 h 3692932"/>
              <a:gd name="connsiteX1-565" fmla="*/ 3943350 w 12211050"/>
              <a:gd name="connsiteY1-566" fmla="*/ 2264182 h 3692932"/>
              <a:gd name="connsiteX2-567" fmla="*/ 7372350 w 12211050"/>
              <a:gd name="connsiteY2-568" fmla="*/ 778283 h 3692932"/>
              <a:gd name="connsiteX3-569" fmla="*/ 10267950 w 12211050"/>
              <a:gd name="connsiteY3-570" fmla="*/ 2283232 h 3692932"/>
              <a:gd name="connsiteX4-571" fmla="*/ 12211050 w 12211050"/>
              <a:gd name="connsiteY4-572" fmla="*/ 1142284 h 3692932"/>
              <a:gd name="connsiteX5-573" fmla="*/ 12192000 w 12211050"/>
              <a:gd name="connsiteY5-574" fmla="*/ 3692932 h 3692932"/>
              <a:gd name="connsiteX6-575" fmla="*/ 0 w 12211050"/>
              <a:gd name="connsiteY6-576" fmla="*/ 3692932 h 3692932"/>
              <a:gd name="connsiteX7-577" fmla="*/ 0 w 12211050"/>
              <a:gd name="connsiteY7-578" fmla="*/ 532684 h 3692932"/>
              <a:gd name="connsiteX0-579" fmla="*/ 18661 w 12229711"/>
              <a:gd name="connsiteY0-580" fmla="*/ 532684 h 3692932"/>
              <a:gd name="connsiteX1-581" fmla="*/ 3962011 w 12229711"/>
              <a:gd name="connsiteY1-582" fmla="*/ 2264182 h 3692932"/>
              <a:gd name="connsiteX2-583" fmla="*/ 7391011 w 12229711"/>
              <a:gd name="connsiteY2-584" fmla="*/ 778283 h 3692932"/>
              <a:gd name="connsiteX3-585" fmla="*/ 10286611 w 12229711"/>
              <a:gd name="connsiteY3-586" fmla="*/ 2283232 h 3692932"/>
              <a:gd name="connsiteX4-587" fmla="*/ 12229711 w 12229711"/>
              <a:gd name="connsiteY4-588" fmla="*/ 1142284 h 3692932"/>
              <a:gd name="connsiteX5-589" fmla="*/ 12210661 w 12229711"/>
              <a:gd name="connsiteY5-590" fmla="*/ 3692932 h 3692932"/>
              <a:gd name="connsiteX6-591" fmla="*/ 0 w 12229711"/>
              <a:gd name="connsiteY6-592" fmla="*/ 3002467 h 3692932"/>
              <a:gd name="connsiteX7-593" fmla="*/ 18661 w 12229711"/>
              <a:gd name="connsiteY7-594" fmla="*/ 532684 h 3692932"/>
              <a:gd name="connsiteX0-595" fmla="*/ 18661 w 12229711"/>
              <a:gd name="connsiteY0-596" fmla="*/ 532684 h 3002467"/>
              <a:gd name="connsiteX1-597" fmla="*/ 3962011 w 12229711"/>
              <a:gd name="connsiteY1-598" fmla="*/ 2264182 h 3002467"/>
              <a:gd name="connsiteX2-599" fmla="*/ 7391011 w 12229711"/>
              <a:gd name="connsiteY2-600" fmla="*/ 778283 h 3002467"/>
              <a:gd name="connsiteX3-601" fmla="*/ 10286611 w 12229711"/>
              <a:gd name="connsiteY3-602" fmla="*/ 2283232 h 3002467"/>
              <a:gd name="connsiteX4-603" fmla="*/ 12229711 w 12229711"/>
              <a:gd name="connsiteY4-604" fmla="*/ 1142284 h 3002467"/>
              <a:gd name="connsiteX5-605" fmla="*/ 12210661 w 12229711"/>
              <a:gd name="connsiteY5-606" fmla="*/ 2983805 h 3002467"/>
              <a:gd name="connsiteX6-607" fmla="*/ 0 w 12229711"/>
              <a:gd name="connsiteY6-608" fmla="*/ 3002467 h 3002467"/>
              <a:gd name="connsiteX7-609" fmla="*/ 18661 w 12229711"/>
              <a:gd name="connsiteY7-610" fmla="*/ 532684 h 3002467"/>
              <a:gd name="connsiteX0-611" fmla="*/ 18661 w 12247983"/>
              <a:gd name="connsiteY0-612" fmla="*/ 532684 h 3002467"/>
              <a:gd name="connsiteX1-613" fmla="*/ 3962011 w 12247983"/>
              <a:gd name="connsiteY1-614" fmla="*/ 2264182 h 3002467"/>
              <a:gd name="connsiteX2-615" fmla="*/ 7391011 w 12247983"/>
              <a:gd name="connsiteY2-616" fmla="*/ 778283 h 3002467"/>
              <a:gd name="connsiteX3-617" fmla="*/ 10286611 w 12247983"/>
              <a:gd name="connsiteY3-618" fmla="*/ 2283232 h 3002467"/>
              <a:gd name="connsiteX4-619" fmla="*/ 12229711 w 12247983"/>
              <a:gd name="connsiteY4-620" fmla="*/ 1142284 h 3002467"/>
              <a:gd name="connsiteX5-621" fmla="*/ 12247983 w 12247983"/>
              <a:gd name="connsiteY5-622" fmla="*/ 2983805 h 3002467"/>
              <a:gd name="connsiteX6-623" fmla="*/ 0 w 12247983"/>
              <a:gd name="connsiteY6-624" fmla="*/ 3002467 h 3002467"/>
              <a:gd name="connsiteX7-625" fmla="*/ 18661 w 12247983"/>
              <a:gd name="connsiteY7-626" fmla="*/ 532684 h 3002467"/>
              <a:gd name="connsiteX0-627" fmla="*/ 18661 w 12229711"/>
              <a:gd name="connsiteY0-628" fmla="*/ 532684 h 3002467"/>
              <a:gd name="connsiteX1-629" fmla="*/ 3962011 w 12229711"/>
              <a:gd name="connsiteY1-630" fmla="*/ 2264182 h 3002467"/>
              <a:gd name="connsiteX2-631" fmla="*/ 7391011 w 12229711"/>
              <a:gd name="connsiteY2-632" fmla="*/ 778283 h 3002467"/>
              <a:gd name="connsiteX3-633" fmla="*/ 10286611 w 12229711"/>
              <a:gd name="connsiteY3-634" fmla="*/ 2283232 h 3002467"/>
              <a:gd name="connsiteX4-635" fmla="*/ 12229711 w 12229711"/>
              <a:gd name="connsiteY4-636" fmla="*/ 1142284 h 3002467"/>
              <a:gd name="connsiteX5-637" fmla="*/ 12222583 w 12229711"/>
              <a:gd name="connsiteY5-638" fmla="*/ 2999680 h 3002467"/>
              <a:gd name="connsiteX6-639" fmla="*/ 0 w 12229711"/>
              <a:gd name="connsiteY6-640" fmla="*/ 3002467 h 3002467"/>
              <a:gd name="connsiteX7-641" fmla="*/ 18661 w 12229711"/>
              <a:gd name="connsiteY7-642" fmla="*/ 532684 h 3002467"/>
              <a:gd name="connsiteX0-643" fmla="*/ 18661 w 12229711"/>
              <a:gd name="connsiteY0-644" fmla="*/ 532684 h 3011992"/>
              <a:gd name="connsiteX1-645" fmla="*/ 3962011 w 12229711"/>
              <a:gd name="connsiteY1-646" fmla="*/ 2264182 h 3011992"/>
              <a:gd name="connsiteX2-647" fmla="*/ 7391011 w 12229711"/>
              <a:gd name="connsiteY2-648" fmla="*/ 778283 h 3011992"/>
              <a:gd name="connsiteX3-649" fmla="*/ 10286611 w 12229711"/>
              <a:gd name="connsiteY3-650" fmla="*/ 2283232 h 3011992"/>
              <a:gd name="connsiteX4-651" fmla="*/ 12229711 w 12229711"/>
              <a:gd name="connsiteY4-652" fmla="*/ 1142284 h 3011992"/>
              <a:gd name="connsiteX5-653" fmla="*/ 12222583 w 12229711"/>
              <a:gd name="connsiteY5-654" fmla="*/ 2999680 h 3011992"/>
              <a:gd name="connsiteX6-655" fmla="*/ 0 w 12229711"/>
              <a:gd name="connsiteY6-656" fmla="*/ 3011992 h 3011992"/>
              <a:gd name="connsiteX7-657" fmla="*/ 18661 w 12229711"/>
              <a:gd name="connsiteY7-658" fmla="*/ 532684 h 3011992"/>
              <a:gd name="connsiteX0-659" fmla="*/ 5961 w 12217011"/>
              <a:gd name="connsiteY0-660" fmla="*/ 532684 h 3005642"/>
              <a:gd name="connsiteX1-661" fmla="*/ 3949311 w 12217011"/>
              <a:gd name="connsiteY1-662" fmla="*/ 2264182 h 3005642"/>
              <a:gd name="connsiteX2-663" fmla="*/ 7378311 w 12217011"/>
              <a:gd name="connsiteY2-664" fmla="*/ 778283 h 3005642"/>
              <a:gd name="connsiteX3-665" fmla="*/ 10273911 w 12217011"/>
              <a:gd name="connsiteY3-666" fmla="*/ 2283232 h 3005642"/>
              <a:gd name="connsiteX4-667" fmla="*/ 12217011 w 12217011"/>
              <a:gd name="connsiteY4-668" fmla="*/ 1142284 h 3005642"/>
              <a:gd name="connsiteX5-669" fmla="*/ 12209883 w 12217011"/>
              <a:gd name="connsiteY5-670" fmla="*/ 2999680 h 3005642"/>
              <a:gd name="connsiteX6-671" fmla="*/ 0 w 12217011"/>
              <a:gd name="connsiteY6-672" fmla="*/ 3005642 h 3005642"/>
              <a:gd name="connsiteX7-673" fmla="*/ 5961 w 12217011"/>
              <a:gd name="connsiteY7-674" fmla="*/ 532684 h 3005642"/>
              <a:gd name="connsiteX0-675" fmla="*/ 18661 w 12229711"/>
              <a:gd name="connsiteY0-676" fmla="*/ 532684 h 3005642"/>
              <a:gd name="connsiteX1-677" fmla="*/ 3962011 w 12229711"/>
              <a:gd name="connsiteY1-678" fmla="*/ 2264182 h 3005642"/>
              <a:gd name="connsiteX2-679" fmla="*/ 7391011 w 12229711"/>
              <a:gd name="connsiteY2-680" fmla="*/ 778283 h 3005642"/>
              <a:gd name="connsiteX3-681" fmla="*/ 10286611 w 12229711"/>
              <a:gd name="connsiteY3-682" fmla="*/ 2283232 h 3005642"/>
              <a:gd name="connsiteX4-683" fmla="*/ 12229711 w 12229711"/>
              <a:gd name="connsiteY4-684" fmla="*/ 1142284 h 3005642"/>
              <a:gd name="connsiteX5-685" fmla="*/ 12222583 w 12229711"/>
              <a:gd name="connsiteY5-686" fmla="*/ 2999680 h 3005642"/>
              <a:gd name="connsiteX6-687" fmla="*/ 0 w 12229711"/>
              <a:gd name="connsiteY6-688" fmla="*/ 3005642 h 3005642"/>
              <a:gd name="connsiteX7-689" fmla="*/ 18661 w 12229711"/>
              <a:gd name="connsiteY7-690" fmla="*/ 532684 h 3005642"/>
              <a:gd name="connsiteX0-691" fmla="*/ 2786 w 12213836"/>
              <a:gd name="connsiteY0-692" fmla="*/ 532684 h 3002467"/>
              <a:gd name="connsiteX1-693" fmla="*/ 3946136 w 12213836"/>
              <a:gd name="connsiteY1-694" fmla="*/ 2264182 h 3002467"/>
              <a:gd name="connsiteX2-695" fmla="*/ 7375136 w 12213836"/>
              <a:gd name="connsiteY2-696" fmla="*/ 778283 h 3002467"/>
              <a:gd name="connsiteX3-697" fmla="*/ 10270736 w 12213836"/>
              <a:gd name="connsiteY3-698" fmla="*/ 2283232 h 3002467"/>
              <a:gd name="connsiteX4-699" fmla="*/ 12213836 w 12213836"/>
              <a:gd name="connsiteY4-700" fmla="*/ 1142284 h 3002467"/>
              <a:gd name="connsiteX5-701" fmla="*/ 12206708 w 12213836"/>
              <a:gd name="connsiteY5-702" fmla="*/ 2999680 h 3002467"/>
              <a:gd name="connsiteX6-703" fmla="*/ 0 w 12213836"/>
              <a:gd name="connsiteY6-704" fmla="*/ 3002467 h 3002467"/>
              <a:gd name="connsiteX7-705" fmla="*/ 2786 w 12213836"/>
              <a:gd name="connsiteY7-706" fmla="*/ 532684 h 30024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65" y="connsiteY7-66"/>
              </a:cxn>
            </a:cxnLst>
            <a:rect l="l" t="t" r="r" b="b"/>
            <a:pathLst>
              <a:path w="12213836" h="3002467">
                <a:moveTo>
                  <a:pt x="2786" y="532684"/>
                </a:moveTo>
                <a:cubicBezTo>
                  <a:pt x="1964936" y="-1311991"/>
                  <a:pt x="2717411" y="2223249"/>
                  <a:pt x="3946136" y="2264182"/>
                </a:cubicBezTo>
                <a:cubicBezTo>
                  <a:pt x="5174861" y="2305115"/>
                  <a:pt x="6092436" y="832258"/>
                  <a:pt x="7375136" y="778283"/>
                </a:cubicBezTo>
                <a:cubicBezTo>
                  <a:pt x="8657836" y="724308"/>
                  <a:pt x="9464286" y="2222565"/>
                  <a:pt x="10270736" y="2283232"/>
                </a:cubicBezTo>
                <a:cubicBezTo>
                  <a:pt x="11077186" y="2343899"/>
                  <a:pt x="11889986" y="1459100"/>
                  <a:pt x="12213836" y="1142284"/>
                </a:cubicBezTo>
                <a:lnTo>
                  <a:pt x="12206708" y="2999680"/>
                </a:lnTo>
                <a:lnTo>
                  <a:pt x="0" y="3002467"/>
                </a:lnTo>
                <a:cubicBezTo>
                  <a:pt x="0" y="1949051"/>
                  <a:pt x="2786" y="1586100"/>
                  <a:pt x="2786" y="532684"/>
                </a:cubicBezTo>
                <a:close/>
              </a:path>
            </a:pathLst>
          </a:custGeom>
          <a:solidFill>
            <a:srgbClr val="FCFCFC">
              <a:alpha val="77000"/>
            </a:srgbClr>
          </a:solidFill>
          <a:ln>
            <a:noFill/>
          </a:ln>
          <a:effectLst>
            <a:outerShdw blurRad="50800" dist="38100" dir="16200000"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1" name="文本框 3"/>
          <p:cNvSpPr txBox="1"/>
          <p:nvPr/>
        </p:nvSpPr>
        <p:spPr>
          <a:xfrm>
            <a:off x="902638" y="561186"/>
            <a:ext cx="7350919" cy="1145540"/>
          </a:xfrm>
          <a:prstGeom prst="rect">
            <a:avLst/>
          </a:prstGeom>
          <a:noFill/>
        </p:spPr>
        <p:txBody>
          <a:bodyPr wrap="square" lIns="68580" tIns="34290" rIns="68580" bIns="34290" rtlCol="0">
            <a:spAutoFit/>
            <a:scene3d>
              <a:camera prst="orthographicFront"/>
              <a:lightRig rig="threePt" dir="t"/>
            </a:scene3d>
            <a:sp3d contourW="12700"/>
          </a:bodyPr>
          <a:lstStyle/>
          <a:p>
            <a:pPr algn="dist" defTabSz="685800">
              <a:defRPr/>
            </a:pPr>
            <a:r>
              <a:rPr lang="en-US" altLang="zh-CN" sz="5000" b="1" cap="all" dirty="0">
                <a:solidFill>
                  <a:prstClr val="white">
                    <a:alpha val="30000"/>
                  </a:prstClr>
                </a:solidFill>
                <a:latin typeface="微软雅黑" panose="020B0503020204020204" pitchFamily="34" charset="-122"/>
                <a:ea typeface="微软雅黑" panose="020B0503020204020204" pitchFamily="34" charset="-122"/>
                <a:cs typeface="Aharoni" panose="02010803020104030203" pitchFamily="2" charset="-79"/>
              </a:rPr>
              <a:t>Class management </a:t>
            </a:r>
            <a:r>
              <a:rPr lang="en-US" altLang="zh-CN" sz="2000" dirty="0" smtClean="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a:t>
            </a:r>
            <a:r>
              <a:rPr lang="zh-CN" altLang="en-US"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班级管理学</a:t>
            </a:r>
            <a:r>
              <a:rPr lang="en-US" altLang="zh-CN"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a:t>
            </a:r>
            <a:endParaRPr lang="en-US" altLang="zh-CN"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endParaRPr>
          </a:p>
        </p:txBody>
      </p:sp>
      <p:sp>
        <p:nvSpPr>
          <p:cNvPr id="12" name="文本框 8"/>
          <p:cNvSpPr txBox="1"/>
          <p:nvPr/>
        </p:nvSpPr>
        <p:spPr>
          <a:xfrm>
            <a:off x="1087502" y="2153920"/>
            <a:ext cx="6981190" cy="561692"/>
          </a:xfrm>
          <a:prstGeom prst="rect">
            <a:avLst/>
          </a:prstGeom>
          <a:noFill/>
        </p:spPr>
        <p:txBody>
          <a:bodyPr wrap="square" lIns="68580" tIns="34290" rIns="68580" bIns="34290" rtlCol="0">
            <a:spAutoFit/>
            <a:scene3d>
              <a:camera prst="orthographicFront"/>
              <a:lightRig rig="threePt" dir="t"/>
            </a:scene3d>
            <a:sp3d contourW="12700"/>
          </a:bodyPr>
          <a:lstStyle/>
          <a:p>
            <a:pPr algn="ctr"/>
            <a:r>
              <a:rPr lang="zh-CN" altLang="en-US" sz="3200" b="1" dirty="0">
                <a:solidFill>
                  <a:schemeClr val="bg1"/>
                </a:solidFill>
                <a:latin typeface="微软雅黑" panose="020B0503020204020204" pitchFamily="34" charset="-122"/>
                <a:ea typeface="微软雅黑" panose="020B0503020204020204" pitchFamily="34" charset="-122"/>
              </a:rPr>
              <a:t>典型例题分析</a:t>
            </a:r>
            <a:endParaRPr lang="zh-CN" altLang="en-US" sz="32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3000"/>
    </mc:Choice>
    <mc:Fallback>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611560" y="1347614"/>
            <a:ext cx="5040560" cy="2634183"/>
          </a:xfrm>
          <a:prstGeom prst="rect">
            <a:avLst/>
          </a:prstGeom>
          <a:noFill/>
        </p:spPr>
        <p:txBody>
          <a:bodyPr wrap="square" rtlCol="0">
            <a:spAutoFit/>
          </a:bodyPr>
          <a:lstStyle/>
          <a:p>
            <a:pPr lvl="0">
              <a:lnSpc>
                <a:spcPct val="150000"/>
              </a:lnSpc>
            </a:pPr>
            <a:r>
              <a:rPr lang="zh-CN" altLang="en-US" sz="1600" dirty="0">
                <a:latin typeface="微软雅黑" panose="020B0503020204020204" pitchFamily="34" charset="-122"/>
                <a:ea typeface="微软雅黑" panose="020B0503020204020204" pitchFamily="34" charset="-122"/>
              </a:rPr>
              <a:t>       某学生家庭条件不好，成绩也很差，一直认为自己在老师眼里是一个一无是处的人。老师叫他上课认真听讲，他偏要把桌椅弄得哐当响；老师叫他认真完成作业，他偏要把字写得极其难看；老师要求他整理自己的书包和抽屉，他却将座位搞得更乱更脏。老师苦口婆心地劝他，他不但对老师的说教爱理不理，口里还老师嘀咕：反正我是坏孩子，反正我是最差的。</a:t>
            </a:r>
            <a:endParaRPr lang="zh-CN" altLang="en-US" sz="1600" b="0" dirty="0">
              <a:latin typeface="微软雅黑" panose="020B0503020204020204" pitchFamily="34" charset="-122"/>
              <a:ea typeface="微软雅黑" panose="020B0503020204020204" pitchFamily="34" charset="-122"/>
            </a:endParaRPr>
          </a:p>
        </p:txBody>
      </p:sp>
      <p:sp>
        <p:nvSpPr>
          <p:cNvPr id="8" name="TextBox 4"/>
          <p:cNvSpPr txBox="1"/>
          <p:nvPr/>
        </p:nvSpPr>
        <p:spPr>
          <a:xfrm>
            <a:off x="683568" y="539046"/>
            <a:ext cx="5040560" cy="499624"/>
          </a:xfrm>
          <a:prstGeom prst="rect">
            <a:avLst/>
          </a:prstGeom>
          <a:noFill/>
        </p:spPr>
        <p:txBody>
          <a:bodyPr wrap="square" rtlCol="0">
            <a:spAutoFit/>
          </a:bodyPr>
          <a:lstStyle/>
          <a:p>
            <a:pPr lvl="0">
              <a:lnSpc>
                <a:spcPct val="150000"/>
              </a:lnSpc>
            </a:pPr>
            <a:r>
              <a:rPr lang="zh-CN" altLang="en-US" sz="2000" b="1" dirty="0">
                <a:latin typeface="微软雅黑" panose="020B0503020204020204" pitchFamily="34" charset="-122"/>
                <a:ea typeface="微软雅黑" panose="020B0503020204020204" pitchFamily="34" charset="-122"/>
              </a:rPr>
              <a:t>自考常考题型</a:t>
            </a:r>
            <a:r>
              <a:rPr lang="en-US" altLang="zh-CN" sz="2000" b="1" dirty="0">
                <a:latin typeface="微软雅黑" panose="020B0503020204020204" pitchFamily="34" charset="-122"/>
                <a:ea typeface="微软雅黑" panose="020B0503020204020204" pitchFamily="34" charset="-122"/>
              </a:rPr>
              <a:t>——</a:t>
            </a:r>
            <a:r>
              <a:rPr lang="zh-CN" altLang="en-US" sz="2000" b="1" dirty="0">
                <a:latin typeface="微软雅黑" panose="020B0503020204020204" pitchFamily="34" charset="-122"/>
                <a:ea typeface="微软雅黑" panose="020B0503020204020204" pitchFamily="34" charset="-122"/>
              </a:rPr>
              <a:t>案例分析</a:t>
            </a:r>
            <a:endParaRPr lang="zh-CN" altLang="en-US" sz="2000" b="1"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6"/>
          <p:cNvSpPr txBox="1"/>
          <p:nvPr/>
        </p:nvSpPr>
        <p:spPr>
          <a:xfrm>
            <a:off x="611560" y="360014"/>
            <a:ext cx="5328592" cy="4154984"/>
          </a:xfrm>
          <a:prstGeom prst="rect">
            <a:avLst/>
          </a:prstGeom>
          <a:noFill/>
        </p:spPr>
        <p:txBody>
          <a:bodyPr wrap="square" rtlCol="0">
            <a:spAutoFit/>
          </a:bodyPr>
          <a:lstStyle/>
          <a:p>
            <a:pPr lvl="0">
              <a:lnSpc>
                <a:spcPct val="150000"/>
              </a:lnSpc>
            </a:pPr>
            <a:r>
              <a:rPr lang="zh-CN" altLang="en-US" sz="1600" dirty="0">
                <a:latin typeface="微软雅黑" panose="020B0503020204020204" pitchFamily="34" charset="-122"/>
                <a:ea typeface="微软雅黑" panose="020B0503020204020204" pitchFamily="34" charset="-122"/>
              </a:rPr>
              <a:t>       老师想尽办法，就是说不服他。经过观察，发现这个学生的逆反心理太严重，一般的教育方式很难起到作用，决定采用特别的办法。一天放学时，班主任请这位学生在教室里等他，告诉他老师想请他带一封信给他母亲。当着他的面，班主任写了封信，随后又故意强调了好几遍，信是写给他妈妈的，不允许他擅自拆开看，学生点头答应。班主任便走出了教室，学生随手就在把信拆开读了起来，脸上露出了微笑。原来，班主任的信中不是为了告状，而是在信中写了他很多闪光点，肯定、表扬了他。之后的日子，学生的逆反心理逐渐减少，在班主任的帮助下，各方面都有了明显的改观。</a:t>
            </a:r>
            <a:endParaRPr lang="zh-CN" altLang="en-US" sz="16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6"/>
          <p:cNvSpPr txBox="1"/>
          <p:nvPr/>
        </p:nvSpPr>
        <p:spPr>
          <a:xfrm>
            <a:off x="611560" y="360014"/>
            <a:ext cx="5020605" cy="787523"/>
          </a:xfrm>
          <a:prstGeom prst="rect">
            <a:avLst/>
          </a:prstGeom>
          <a:noFill/>
        </p:spPr>
        <p:txBody>
          <a:bodyPr wrap="square" rtlCol="0">
            <a:spAutoFit/>
          </a:bodyPr>
          <a:lstStyle/>
          <a:p>
            <a:pPr lvl="0">
              <a:lnSpc>
                <a:spcPct val="150000"/>
              </a:lnSpc>
            </a:pPr>
            <a:r>
              <a:rPr lang="zh-CN" altLang="en-US" sz="1600" dirty="0">
                <a:latin typeface="微软雅黑" panose="020B0503020204020204" pitchFamily="34" charset="-122"/>
                <a:ea typeface="微软雅黑" panose="020B0503020204020204" pitchFamily="34" charset="-122"/>
              </a:rPr>
              <a:t>问题：请分析案例中体现了哪些班级管理方法</a:t>
            </a:r>
            <a:endParaRPr lang="en-US" altLang="zh-CN" sz="1600" dirty="0">
              <a:latin typeface="微软雅黑" panose="020B0503020204020204" pitchFamily="34" charset="-122"/>
              <a:ea typeface="微软雅黑" panose="020B0503020204020204" pitchFamily="34" charset="-122"/>
            </a:endParaRPr>
          </a:p>
          <a:p>
            <a:pPr lvl="0">
              <a:lnSpc>
                <a:spcPct val="150000"/>
              </a:lnSpc>
            </a:pPr>
            <a:r>
              <a:rPr lang="zh-CN" altLang="en-US" sz="1600" dirty="0">
                <a:latin typeface="微软雅黑" panose="020B0503020204020204" pitchFamily="34" charset="-122"/>
                <a:ea typeface="微软雅黑" panose="020B0503020204020204" pitchFamily="34" charset="-122"/>
              </a:rPr>
              <a:t>和班主任工作内容。</a:t>
            </a:r>
            <a:endParaRPr lang="zh-CN" altLang="en-US" sz="1600" dirty="0">
              <a:latin typeface="微软雅黑" panose="020B0503020204020204" pitchFamily="34" charset="-122"/>
              <a:ea typeface="微软雅黑" panose="020B0503020204020204" pitchFamily="34" charset="-122"/>
            </a:endParaRPr>
          </a:p>
        </p:txBody>
      </p:sp>
      <p:sp>
        <p:nvSpPr>
          <p:cNvPr id="4" name="TextBox 6"/>
          <p:cNvSpPr txBox="1"/>
          <p:nvPr/>
        </p:nvSpPr>
        <p:spPr>
          <a:xfrm>
            <a:off x="611559" y="1347614"/>
            <a:ext cx="5256585" cy="3416320"/>
          </a:xfrm>
          <a:prstGeom prst="rect">
            <a:avLst/>
          </a:prstGeom>
          <a:noFill/>
        </p:spPr>
        <p:txBody>
          <a:bodyPr wrap="square" rtlCol="0">
            <a:spAutoFit/>
          </a:bodyPr>
          <a:lstStyle/>
          <a:p>
            <a:pPr lvl="0">
              <a:lnSpc>
                <a:spcPct val="150000"/>
              </a:lnSpc>
            </a:pPr>
            <a:r>
              <a:rPr lang="zh-CN" altLang="en-US" sz="1600" dirty="0">
                <a:latin typeface="微软雅黑" panose="020B0503020204020204" pitchFamily="34" charset="-122"/>
                <a:ea typeface="微软雅黑" panose="020B0503020204020204" pitchFamily="34" charset="-122"/>
              </a:rPr>
              <a:t>答案：</a:t>
            </a:r>
            <a:endParaRPr lang="en-US" altLang="zh-CN"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）材料中体现的班级管理方法有：</a:t>
            </a:r>
            <a:endParaRPr lang="en-US" altLang="zh-CN" sz="1600" dirty="0">
              <a:latin typeface="微软雅黑" panose="020B0503020204020204" pitchFamily="34" charset="-122"/>
              <a:ea typeface="微软雅黑" panose="020B0503020204020204" pitchFamily="34" charset="-122"/>
            </a:endParaRPr>
          </a:p>
          <a:p>
            <a:pPr lvl="0">
              <a:lnSpc>
                <a:spcPct val="150000"/>
              </a:lnSpc>
            </a:pPr>
            <a:r>
              <a:rPr lang="zh-CN" altLang="en-US" sz="1600" dirty="0">
                <a:latin typeface="微软雅黑" panose="020B0503020204020204" pitchFamily="34" charset="-122"/>
                <a:ea typeface="微软雅黑" panose="020B0503020204020204" pitchFamily="34" charset="-122"/>
              </a:rPr>
              <a:t>     了解和研究学生学习、生活、家庭情况，及时帮助学生面临的困难、正面鼓励，肯定学生的优点、引导学生自我发现问题，进行自我批评等。</a:t>
            </a:r>
            <a:endParaRPr lang="en-US" altLang="zh-CN" sz="1600" dirty="0">
              <a:latin typeface="微软雅黑" panose="020B0503020204020204" pitchFamily="34" charset="-122"/>
              <a:ea typeface="微软雅黑" panose="020B0503020204020204" pitchFamily="34" charset="-122"/>
            </a:endParaRPr>
          </a:p>
          <a:p>
            <a:pPr lvl="0">
              <a:lnSpc>
                <a:spcPct val="150000"/>
              </a:lnSpc>
            </a:pPr>
            <a:r>
              <a:rPr lang="en-US" altLang="zh-CN" sz="1600" dirty="0">
                <a:latin typeface="微软雅黑" panose="020B0503020204020204" pitchFamily="34" charset="-122"/>
                <a:ea typeface="微软雅黑" panose="020B0503020204020204" pitchFamily="34" charset="-122"/>
              </a:rPr>
              <a:t> </a:t>
            </a:r>
            <a:r>
              <a:rPr lang="zh-CN" altLang="en-US" sz="1600" dirty="0" smtClean="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）材料中体现的班主任工作内容有：</a:t>
            </a:r>
            <a:endParaRPr lang="en-US" altLang="zh-CN" sz="1600" dirty="0">
              <a:latin typeface="微软雅黑" panose="020B0503020204020204" pitchFamily="34" charset="-122"/>
              <a:ea typeface="微软雅黑" panose="020B0503020204020204" pitchFamily="34" charset="-122"/>
            </a:endParaRPr>
          </a:p>
          <a:p>
            <a:pPr lvl="0">
              <a:lnSpc>
                <a:spcPct val="150000"/>
              </a:lnSpc>
            </a:pPr>
            <a:r>
              <a:rPr lang="zh-CN" altLang="en-US" sz="1600" dirty="0">
                <a:latin typeface="微软雅黑" panose="020B0503020204020204" pitchFamily="34" charset="-122"/>
                <a:ea typeface="微软雅黑" panose="020B0503020204020204" pitchFamily="34" charset="-122"/>
              </a:rPr>
              <a:t>    研究了解学生，掌握班情、科学地实施思想道德教育、加强对学生的身心健康教育、关注每个学生的健康成长、协调各种教育力量，形成教育合力等。</a:t>
            </a:r>
            <a:endParaRPr lang="zh-CN" altLang="en-US" sz="16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chemeClr val="accent3">
                <a:lumMod val="75000"/>
              </a:schemeClr>
            </a:gs>
            <a:gs pos="100000">
              <a:schemeClr val="accent3">
                <a:lumMod val="60000"/>
                <a:lumOff val="40000"/>
              </a:schemeClr>
            </a:gs>
          </a:gsLst>
          <a:lin ang="5400000" scaled="0"/>
        </a:gradFill>
        <a:effectLst/>
      </p:bgPr>
    </p:bg>
    <p:spTree>
      <p:nvGrpSpPr>
        <p:cNvPr id="1" name=""/>
        <p:cNvGrpSpPr/>
        <p:nvPr/>
      </p:nvGrpSpPr>
      <p:grpSpPr>
        <a:xfrm>
          <a:off x="0" y="0"/>
          <a:ext cx="0" cy="0"/>
          <a:chOff x="0" y="0"/>
          <a:chExt cx="0" cy="0"/>
        </a:xfrm>
      </p:grpSpPr>
      <p:sp>
        <p:nvSpPr>
          <p:cNvPr id="6" name="Rectangle 5"/>
          <p:cNvSpPr/>
          <p:nvPr/>
        </p:nvSpPr>
        <p:spPr>
          <a:xfrm>
            <a:off x="-14288" y="3091299"/>
            <a:ext cx="9158288" cy="2100826"/>
          </a:xfrm>
          <a:custGeom>
            <a:avLst/>
            <a:gdLst>
              <a:gd name="connsiteX0" fmla="*/ 0 w 12192000"/>
              <a:gd name="connsiteY0" fmla="*/ 0 h 1807698"/>
              <a:gd name="connsiteX1" fmla="*/ 12192000 w 12192000"/>
              <a:gd name="connsiteY1" fmla="*/ 0 h 1807698"/>
              <a:gd name="connsiteX2" fmla="*/ 12192000 w 12192000"/>
              <a:gd name="connsiteY2" fmla="*/ 1807698 h 1807698"/>
              <a:gd name="connsiteX3" fmla="*/ 0 w 12192000"/>
              <a:gd name="connsiteY3" fmla="*/ 1807698 h 1807698"/>
              <a:gd name="connsiteX4" fmla="*/ 0 w 12192000"/>
              <a:gd name="connsiteY4" fmla="*/ 0 h 1807698"/>
              <a:gd name="connsiteX0-1" fmla="*/ 0 w 12192000"/>
              <a:gd name="connsiteY0-2" fmla="*/ 459252 h 2266950"/>
              <a:gd name="connsiteX1-3" fmla="*/ 2476500 w 12192000"/>
              <a:gd name="connsiteY1-4" fmla="*/ 0 h 2266950"/>
              <a:gd name="connsiteX2-5" fmla="*/ 12192000 w 12192000"/>
              <a:gd name="connsiteY2-6" fmla="*/ 459252 h 2266950"/>
              <a:gd name="connsiteX3-7" fmla="*/ 12192000 w 12192000"/>
              <a:gd name="connsiteY3-8" fmla="*/ 2266950 h 2266950"/>
              <a:gd name="connsiteX4-9" fmla="*/ 0 w 12192000"/>
              <a:gd name="connsiteY4-10" fmla="*/ 2266950 h 2266950"/>
              <a:gd name="connsiteX5" fmla="*/ 0 w 12192000"/>
              <a:gd name="connsiteY5" fmla="*/ 459252 h 2266950"/>
              <a:gd name="connsiteX0-11" fmla="*/ 0 w 12192000"/>
              <a:gd name="connsiteY0-12" fmla="*/ 459252 h 2266950"/>
              <a:gd name="connsiteX1-13" fmla="*/ 2476500 w 12192000"/>
              <a:gd name="connsiteY1-14" fmla="*/ 0 h 2266950"/>
              <a:gd name="connsiteX2-15" fmla="*/ 8572500 w 12192000"/>
              <a:gd name="connsiteY2-16" fmla="*/ 742950 h 2266950"/>
              <a:gd name="connsiteX3-17" fmla="*/ 12192000 w 12192000"/>
              <a:gd name="connsiteY3-18" fmla="*/ 459252 h 2266950"/>
              <a:gd name="connsiteX4-19" fmla="*/ 12192000 w 12192000"/>
              <a:gd name="connsiteY4-20" fmla="*/ 2266950 h 2266950"/>
              <a:gd name="connsiteX5-21" fmla="*/ 0 w 12192000"/>
              <a:gd name="connsiteY5-22" fmla="*/ 2266950 h 2266950"/>
              <a:gd name="connsiteX6" fmla="*/ 0 w 12192000"/>
              <a:gd name="connsiteY6" fmla="*/ 459252 h 2266950"/>
              <a:gd name="connsiteX0-23" fmla="*/ 0 w 12192000"/>
              <a:gd name="connsiteY0-24" fmla="*/ 944843 h 2752541"/>
              <a:gd name="connsiteX1-25" fmla="*/ 2476500 w 12192000"/>
              <a:gd name="connsiteY1-26" fmla="*/ 485591 h 2752541"/>
              <a:gd name="connsiteX2-27" fmla="*/ 10077450 w 12192000"/>
              <a:gd name="connsiteY2-28" fmla="*/ 9341 h 2752541"/>
              <a:gd name="connsiteX3-29" fmla="*/ 12192000 w 12192000"/>
              <a:gd name="connsiteY3-30" fmla="*/ 944843 h 2752541"/>
              <a:gd name="connsiteX4-31" fmla="*/ 12192000 w 12192000"/>
              <a:gd name="connsiteY4-32" fmla="*/ 2752541 h 2752541"/>
              <a:gd name="connsiteX5-33" fmla="*/ 0 w 12192000"/>
              <a:gd name="connsiteY5-34" fmla="*/ 2752541 h 2752541"/>
              <a:gd name="connsiteX6-35" fmla="*/ 0 w 12192000"/>
              <a:gd name="connsiteY6-36" fmla="*/ 944843 h 2752541"/>
              <a:gd name="connsiteX0-37" fmla="*/ 0 w 12192000"/>
              <a:gd name="connsiteY0-38" fmla="*/ 941882 h 2749580"/>
              <a:gd name="connsiteX1-39" fmla="*/ 2476500 w 12192000"/>
              <a:gd name="connsiteY1-40" fmla="*/ 482630 h 2749580"/>
              <a:gd name="connsiteX2-41" fmla="*/ 5829300 w 12192000"/>
              <a:gd name="connsiteY2-42" fmla="*/ 1282731 h 2749580"/>
              <a:gd name="connsiteX3-43" fmla="*/ 10077450 w 12192000"/>
              <a:gd name="connsiteY3-44" fmla="*/ 6380 h 2749580"/>
              <a:gd name="connsiteX4-45" fmla="*/ 12192000 w 12192000"/>
              <a:gd name="connsiteY4-46" fmla="*/ 941882 h 2749580"/>
              <a:gd name="connsiteX5-47" fmla="*/ 12192000 w 12192000"/>
              <a:gd name="connsiteY5-48" fmla="*/ 2749580 h 2749580"/>
              <a:gd name="connsiteX6-49" fmla="*/ 0 w 12192000"/>
              <a:gd name="connsiteY6-50" fmla="*/ 2749580 h 2749580"/>
              <a:gd name="connsiteX7" fmla="*/ 0 w 12192000"/>
              <a:gd name="connsiteY7" fmla="*/ 941882 h 2749580"/>
              <a:gd name="connsiteX0-51" fmla="*/ 0 w 12211050"/>
              <a:gd name="connsiteY0-52" fmla="*/ 51 h 2969799"/>
              <a:gd name="connsiteX1-53" fmla="*/ 2495550 w 12211050"/>
              <a:gd name="connsiteY1-54" fmla="*/ 702849 h 2969799"/>
              <a:gd name="connsiteX2-55" fmla="*/ 5848350 w 12211050"/>
              <a:gd name="connsiteY2-56" fmla="*/ 1502950 h 2969799"/>
              <a:gd name="connsiteX3-57" fmla="*/ 10096500 w 12211050"/>
              <a:gd name="connsiteY3-58" fmla="*/ 226599 h 2969799"/>
              <a:gd name="connsiteX4-59" fmla="*/ 12211050 w 12211050"/>
              <a:gd name="connsiteY4-60" fmla="*/ 1162101 h 2969799"/>
              <a:gd name="connsiteX5-61" fmla="*/ 12211050 w 12211050"/>
              <a:gd name="connsiteY5-62" fmla="*/ 2969799 h 2969799"/>
              <a:gd name="connsiteX6-63" fmla="*/ 19050 w 12211050"/>
              <a:gd name="connsiteY6-64" fmla="*/ 2969799 h 2969799"/>
              <a:gd name="connsiteX7-65" fmla="*/ 0 w 12211050"/>
              <a:gd name="connsiteY7-66" fmla="*/ 51 h 2969799"/>
              <a:gd name="connsiteX0-67" fmla="*/ 0 w 12211050"/>
              <a:gd name="connsiteY0-68" fmla="*/ 216058 h 3185806"/>
              <a:gd name="connsiteX1-69" fmla="*/ 2762250 w 12211050"/>
              <a:gd name="connsiteY1-70" fmla="*/ 4456 h 3185806"/>
              <a:gd name="connsiteX2-71" fmla="*/ 5848350 w 12211050"/>
              <a:gd name="connsiteY2-72" fmla="*/ 1718957 h 3185806"/>
              <a:gd name="connsiteX3-73" fmla="*/ 10096500 w 12211050"/>
              <a:gd name="connsiteY3-74" fmla="*/ 442606 h 3185806"/>
              <a:gd name="connsiteX4-75" fmla="*/ 12211050 w 12211050"/>
              <a:gd name="connsiteY4-76" fmla="*/ 1378108 h 3185806"/>
              <a:gd name="connsiteX5-77" fmla="*/ 12211050 w 12211050"/>
              <a:gd name="connsiteY5-78" fmla="*/ 3185806 h 3185806"/>
              <a:gd name="connsiteX6-79" fmla="*/ 19050 w 12211050"/>
              <a:gd name="connsiteY6-80" fmla="*/ 3185806 h 3185806"/>
              <a:gd name="connsiteX7-81" fmla="*/ 0 w 12211050"/>
              <a:gd name="connsiteY7-82" fmla="*/ 216058 h 3185806"/>
              <a:gd name="connsiteX0-83" fmla="*/ 0 w 12211050"/>
              <a:gd name="connsiteY0-84" fmla="*/ 217124 h 3186872"/>
              <a:gd name="connsiteX1-85" fmla="*/ 2762250 w 12211050"/>
              <a:gd name="connsiteY1-86" fmla="*/ 5522 h 3186872"/>
              <a:gd name="connsiteX2-87" fmla="*/ 5886450 w 12211050"/>
              <a:gd name="connsiteY2-88" fmla="*/ 1339023 h 3186872"/>
              <a:gd name="connsiteX3-89" fmla="*/ 10096500 w 12211050"/>
              <a:gd name="connsiteY3-90" fmla="*/ 443672 h 3186872"/>
              <a:gd name="connsiteX4-91" fmla="*/ 12211050 w 12211050"/>
              <a:gd name="connsiteY4-92" fmla="*/ 1379174 h 3186872"/>
              <a:gd name="connsiteX5-93" fmla="*/ 12211050 w 12211050"/>
              <a:gd name="connsiteY5-94" fmla="*/ 3186872 h 3186872"/>
              <a:gd name="connsiteX6-95" fmla="*/ 19050 w 12211050"/>
              <a:gd name="connsiteY6-96" fmla="*/ 3186872 h 3186872"/>
              <a:gd name="connsiteX7-97" fmla="*/ 0 w 12211050"/>
              <a:gd name="connsiteY7-98" fmla="*/ 217124 h 3186872"/>
              <a:gd name="connsiteX0-99" fmla="*/ 0 w 12211050"/>
              <a:gd name="connsiteY0-100" fmla="*/ 217124 h 3186872"/>
              <a:gd name="connsiteX1-101" fmla="*/ 2762250 w 12211050"/>
              <a:gd name="connsiteY1-102" fmla="*/ 5522 h 3186872"/>
              <a:gd name="connsiteX2-103" fmla="*/ 5886450 w 12211050"/>
              <a:gd name="connsiteY2-104" fmla="*/ 1339023 h 3186872"/>
              <a:gd name="connsiteX3-105" fmla="*/ 10096500 w 12211050"/>
              <a:gd name="connsiteY3-106" fmla="*/ 443672 h 3186872"/>
              <a:gd name="connsiteX4-107" fmla="*/ 12211050 w 12211050"/>
              <a:gd name="connsiteY4-108" fmla="*/ 1379174 h 3186872"/>
              <a:gd name="connsiteX5-109" fmla="*/ 12211050 w 12211050"/>
              <a:gd name="connsiteY5-110" fmla="*/ 3186872 h 3186872"/>
              <a:gd name="connsiteX6-111" fmla="*/ 19050 w 12211050"/>
              <a:gd name="connsiteY6-112" fmla="*/ 3186872 h 3186872"/>
              <a:gd name="connsiteX7-113" fmla="*/ 0 w 12211050"/>
              <a:gd name="connsiteY7-114" fmla="*/ 217124 h 3186872"/>
              <a:gd name="connsiteX0-115" fmla="*/ 0 w 12211050"/>
              <a:gd name="connsiteY0-116" fmla="*/ 217124 h 3186872"/>
              <a:gd name="connsiteX1-117" fmla="*/ 2762250 w 12211050"/>
              <a:gd name="connsiteY1-118" fmla="*/ 5522 h 3186872"/>
              <a:gd name="connsiteX2-119" fmla="*/ 5886450 w 12211050"/>
              <a:gd name="connsiteY2-120" fmla="*/ 1339023 h 3186872"/>
              <a:gd name="connsiteX3-121" fmla="*/ 10096500 w 12211050"/>
              <a:gd name="connsiteY3-122" fmla="*/ 443672 h 3186872"/>
              <a:gd name="connsiteX4-123" fmla="*/ 12211050 w 12211050"/>
              <a:gd name="connsiteY4-124" fmla="*/ 1379174 h 3186872"/>
              <a:gd name="connsiteX5-125" fmla="*/ 12211050 w 12211050"/>
              <a:gd name="connsiteY5-126" fmla="*/ 3186872 h 3186872"/>
              <a:gd name="connsiteX6-127" fmla="*/ 19050 w 12211050"/>
              <a:gd name="connsiteY6-128" fmla="*/ 3186872 h 3186872"/>
              <a:gd name="connsiteX7-129" fmla="*/ 0 w 12211050"/>
              <a:gd name="connsiteY7-130" fmla="*/ 217124 h 3186872"/>
              <a:gd name="connsiteX0-131" fmla="*/ 0 w 12211050"/>
              <a:gd name="connsiteY0-132" fmla="*/ 217124 h 3186872"/>
              <a:gd name="connsiteX1-133" fmla="*/ 2762250 w 12211050"/>
              <a:gd name="connsiteY1-134" fmla="*/ 5522 h 3186872"/>
              <a:gd name="connsiteX2-135" fmla="*/ 5886450 w 12211050"/>
              <a:gd name="connsiteY2-136" fmla="*/ 1339023 h 3186872"/>
              <a:gd name="connsiteX3-137" fmla="*/ 10096500 w 12211050"/>
              <a:gd name="connsiteY3-138" fmla="*/ 443672 h 3186872"/>
              <a:gd name="connsiteX4-139" fmla="*/ 12211050 w 12211050"/>
              <a:gd name="connsiteY4-140" fmla="*/ 1379174 h 3186872"/>
              <a:gd name="connsiteX5-141" fmla="*/ 12211050 w 12211050"/>
              <a:gd name="connsiteY5-142" fmla="*/ 3186872 h 3186872"/>
              <a:gd name="connsiteX6-143" fmla="*/ 19050 w 12211050"/>
              <a:gd name="connsiteY6-144" fmla="*/ 3186872 h 3186872"/>
              <a:gd name="connsiteX7-145" fmla="*/ 0 w 12211050"/>
              <a:gd name="connsiteY7-146" fmla="*/ 217124 h 3186872"/>
              <a:gd name="connsiteX0-147" fmla="*/ 0 w 12211050"/>
              <a:gd name="connsiteY0-148" fmla="*/ 217124 h 3186872"/>
              <a:gd name="connsiteX1-149" fmla="*/ 2762250 w 12211050"/>
              <a:gd name="connsiteY1-150" fmla="*/ 5522 h 3186872"/>
              <a:gd name="connsiteX2-151" fmla="*/ 5886450 w 12211050"/>
              <a:gd name="connsiteY2-152" fmla="*/ 1339023 h 3186872"/>
              <a:gd name="connsiteX3-153" fmla="*/ 10096500 w 12211050"/>
              <a:gd name="connsiteY3-154" fmla="*/ 443672 h 3186872"/>
              <a:gd name="connsiteX4-155" fmla="*/ 12211050 w 12211050"/>
              <a:gd name="connsiteY4-156" fmla="*/ 1379174 h 3186872"/>
              <a:gd name="connsiteX5-157" fmla="*/ 12211050 w 12211050"/>
              <a:gd name="connsiteY5-158" fmla="*/ 3186872 h 3186872"/>
              <a:gd name="connsiteX6-159" fmla="*/ 19050 w 12211050"/>
              <a:gd name="connsiteY6-160" fmla="*/ 3186872 h 3186872"/>
              <a:gd name="connsiteX7-161" fmla="*/ 0 w 12211050"/>
              <a:gd name="connsiteY7-162" fmla="*/ 217124 h 3186872"/>
              <a:gd name="connsiteX0-163" fmla="*/ 0 w 12211050"/>
              <a:gd name="connsiteY0-164" fmla="*/ 218035 h 3187783"/>
              <a:gd name="connsiteX1-165" fmla="*/ 2762250 w 12211050"/>
              <a:gd name="connsiteY1-166" fmla="*/ 6433 h 3187783"/>
              <a:gd name="connsiteX2-167" fmla="*/ 5886450 w 12211050"/>
              <a:gd name="connsiteY2-168" fmla="*/ 1339934 h 3187783"/>
              <a:gd name="connsiteX3-169" fmla="*/ 10096500 w 12211050"/>
              <a:gd name="connsiteY3-170" fmla="*/ 444583 h 3187783"/>
              <a:gd name="connsiteX4-171" fmla="*/ 12211050 w 12211050"/>
              <a:gd name="connsiteY4-172" fmla="*/ 1380085 h 3187783"/>
              <a:gd name="connsiteX5-173" fmla="*/ 12211050 w 12211050"/>
              <a:gd name="connsiteY5-174" fmla="*/ 3187783 h 3187783"/>
              <a:gd name="connsiteX6-175" fmla="*/ 19050 w 12211050"/>
              <a:gd name="connsiteY6-176" fmla="*/ 3187783 h 3187783"/>
              <a:gd name="connsiteX7-177" fmla="*/ 0 w 12211050"/>
              <a:gd name="connsiteY7-178" fmla="*/ 218035 h 3187783"/>
              <a:gd name="connsiteX0-179" fmla="*/ 0 w 12211050"/>
              <a:gd name="connsiteY0-180" fmla="*/ 217623 h 3187371"/>
              <a:gd name="connsiteX1-181" fmla="*/ 2762250 w 12211050"/>
              <a:gd name="connsiteY1-182" fmla="*/ 6021 h 3187371"/>
              <a:gd name="connsiteX2-183" fmla="*/ 5886450 w 12211050"/>
              <a:gd name="connsiteY2-184" fmla="*/ 1339522 h 3187371"/>
              <a:gd name="connsiteX3-185" fmla="*/ 10096500 w 12211050"/>
              <a:gd name="connsiteY3-186" fmla="*/ 444171 h 3187371"/>
              <a:gd name="connsiteX4-187" fmla="*/ 12211050 w 12211050"/>
              <a:gd name="connsiteY4-188" fmla="*/ 1379673 h 3187371"/>
              <a:gd name="connsiteX5-189" fmla="*/ 12211050 w 12211050"/>
              <a:gd name="connsiteY5-190" fmla="*/ 3187371 h 3187371"/>
              <a:gd name="connsiteX6-191" fmla="*/ 19050 w 12211050"/>
              <a:gd name="connsiteY6-192" fmla="*/ 3187371 h 3187371"/>
              <a:gd name="connsiteX7-193" fmla="*/ 0 w 12211050"/>
              <a:gd name="connsiteY7-194" fmla="*/ 217623 h 3187371"/>
              <a:gd name="connsiteX0-195" fmla="*/ 0 w 12211050"/>
              <a:gd name="connsiteY0-196" fmla="*/ 217700 h 3187448"/>
              <a:gd name="connsiteX1-197" fmla="*/ 2762250 w 12211050"/>
              <a:gd name="connsiteY1-198" fmla="*/ 6098 h 3187448"/>
              <a:gd name="connsiteX2-199" fmla="*/ 5886450 w 12211050"/>
              <a:gd name="connsiteY2-200" fmla="*/ 1339599 h 3187448"/>
              <a:gd name="connsiteX3-201" fmla="*/ 10096500 w 12211050"/>
              <a:gd name="connsiteY3-202" fmla="*/ 444248 h 3187448"/>
              <a:gd name="connsiteX4-203" fmla="*/ 12211050 w 12211050"/>
              <a:gd name="connsiteY4-204" fmla="*/ 1379750 h 3187448"/>
              <a:gd name="connsiteX5-205" fmla="*/ 12211050 w 12211050"/>
              <a:gd name="connsiteY5-206" fmla="*/ 3187448 h 3187448"/>
              <a:gd name="connsiteX6-207" fmla="*/ 19050 w 12211050"/>
              <a:gd name="connsiteY6-208" fmla="*/ 3187448 h 3187448"/>
              <a:gd name="connsiteX7-209" fmla="*/ 0 w 12211050"/>
              <a:gd name="connsiteY7-210" fmla="*/ 217700 h 3187448"/>
              <a:gd name="connsiteX0-211" fmla="*/ 0 w 12211050"/>
              <a:gd name="connsiteY0-212" fmla="*/ 272375 h 3242123"/>
              <a:gd name="connsiteX1-213" fmla="*/ 2762250 w 12211050"/>
              <a:gd name="connsiteY1-214" fmla="*/ 60773 h 3242123"/>
              <a:gd name="connsiteX2-215" fmla="*/ 5886450 w 12211050"/>
              <a:gd name="connsiteY2-216" fmla="*/ 1394274 h 3242123"/>
              <a:gd name="connsiteX3-217" fmla="*/ 10096500 w 12211050"/>
              <a:gd name="connsiteY3-218" fmla="*/ 498923 h 3242123"/>
              <a:gd name="connsiteX4-219" fmla="*/ 12211050 w 12211050"/>
              <a:gd name="connsiteY4-220" fmla="*/ 1434425 h 3242123"/>
              <a:gd name="connsiteX5-221" fmla="*/ 12211050 w 12211050"/>
              <a:gd name="connsiteY5-222" fmla="*/ 3242123 h 3242123"/>
              <a:gd name="connsiteX6-223" fmla="*/ 19050 w 12211050"/>
              <a:gd name="connsiteY6-224" fmla="*/ 3242123 h 3242123"/>
              <a:gd name="connsiteX7-225" fmla="*/ 0 w 12211050"/>
              <a:gd name="connsiteY7-226" fmla="*/ 272375 h 3242123"/>
              <a:gd name="connsiteX0-227" fmla="*/ 0 w 12211050"/>
              <a:gd name="connsiteY0-228" fmla="*/ 465835 h 3435583"/>
              <a:gd name="connsiteX1-229" fmla="*/ 2762250 w 12211050"/>
              <a:gd name="connsiteY1-230" fmla="*/ 254233 h 3435583"/>
              <a:gd name="connsiteX2-231" fmla="*/ 5886450 w 12211050"/>
              <a:gd name="connsiteY2-232" fmla="*/ 1587734 h 3435583"/>
              <a:gd name="connsiteX3-233" fmla="*/ 10096500 w 12211050"/>
              <a:gd name="connsiteY3-234" fmla="*/ 692383 h 3435583"/>
              <a:gd name="connsiteX4-235" fmla="*/ 12211050 w 12211050"/>
              <a:gd name="connsiteY4-236" fmla="*/ 1627885 h 3435583"/>
              <a:gd name="connsiteX5-237" fmla="*/ 12211050 w 12211050"/>
              <a:gd name="connsiteY5-238" fmla="*/ 3435583 h 3435583"/>
              <a:gd name="connsiteX6-239" fmla="*/ 19050 w 12211050"/>
              <a:gd name="connsiteY6-240" fmla="*/ 3435583 h 3435583"/>
              <a:gd name="connsiteX7-241" fmla="*/ 0 w 12211050"/>
              <a:gd name="connsiteY7-242" fmla="*/ 465835 h 3435583"/>
              <a:gd name="connsiteX0-243" fmla="*/ 0 w 12211050"/>
              <a:gd name="connsiteY0-244" fmla="*/ 465835 h 3435583"/>
              <a:gd name="connsiteX1-245" fmla="*/ 2762250 w 12211050"/>
              <a:gd name="connsiteY1-246" fmla="*/ 254233 h 3435583"/>
              <a:gd name="connsiteX2-247" fmla="*/ 5886450 w 12211050"/>
              <a:gd name="connsiteY2-248" fmla="*/ 1587734 h 3435583"/>
              <a:gd name="connsiteX3-249" fmla="*/ 10096500 w 12211050"/>
              <a:gd name="connsiteY3-250" fmla="*/ 692383 h 3435583"/>
              <a:gd name="connsiteX4-251" fmla="*/ 12211050 w 12211050"/>
              <a:gd name="connsiteY4-252" fmla="*/ 1627885 h 3435583"/>
              <a:gd name="connsiteX5-253" fmla="*/ 12211050 w 12211050"/>
              <a:gd name="connsiteY5-254" fmla="*/ 3435583 h 3435583"/>
              <a:gd name="connsiteX6-255" fmla="*/ 37711 w 12211050"/>
              <a:gd name="connsiteY6-256" fmla="*/ 2913069 h 3435583"/>
              <a:gd name="connsiteX7-257" fmla="*/ 0 w 12211050"/>
              <a:gd name="connsiteY7-258" fmla="*/ 465835 h 3435583"/>
              <a:gd name="connsiteX0-259" fmla="*/ 0 w 12211050"/>
              <a:gd name="connsiteY0-260" fmla="*/ 465835 h 3435583"/>
              <a:gd name="connsiteX1-261" fmla="*/ 2762250 w 12211050"/>
              <a:gd name="connsiteY1-262" fmla="*/ 254233 h 3435583"/>
              <a:gd name="connsiteX2-263" fmla="*/ 5886450 w 12211050"/>
              <a:gd name="connsiteY2-264" fmla="*/ 1587734 h 3435583"/>
              <a:gd name="connsiteX3-265" fmla="*/ 10096500 w 12211050"/>
              <a:gd name="connsiteY3-266" fmla="*/ 692383 h 3435583"/>
              <a:gd name="connsiteX4-267" fmla="*/ 12211050 w 12211050"/>
              <a:gd name="connsiteY4-268" fmla="*/ 1627885 h 3435583"/>
              <a:gd name="connsiteX5-269" fmla="*/ 12211050 w 12211050"/>
              <a:gd name="connsiteY5-270" fmla="*/ 3435583 h 3435583"/>
              <a:gd name="connsiteX6-271" fmla="*/ 37711 w 12211050"/>
              <a:gd name="connsiteY6-272" fmla="*/ 2763779 h 3435583"/>
              <a:gd name="connsiteX7-273" fmla="*/ 0 w 12211050"/>
              <a:gd name="connsiteY7-274" fmla="*/ 465835 h 3435583"/>
              <a:gd name="connsiteX0-275" fmla="*/ 1490 w 12212540"/>
              <a:gd name="connsiteY0-276" fmla="*/ 465835 h 3435583"/>
              <a:gd name="connsiteX1-277" fmla="*/ 2763740 w 12212540"/>
              <a:gd name="connsiteY1-278" fmla="*/ 254233 h 3435583"/>
              <a:gd name="connsiteX2-279" fmla="*/ 5887940 w 12212540"/>
              <a:gd name="connsiteY2-280" fmla="*/ 1587734 h 3435583"/>
              <a:gd name="connsiteX3-281" fmla="*/ 10097990 w 12212540"/>
              <a:gd name="connsiteY3-282" fmla="*/ 692383 h 3435583"/>
              <a:gd name="connsiteX4-283" fmla="*/ 12212540 w 12212540"/>
              <a:gd name="connsiteY4-284" fmla="*/ 1627885 h 3435583"/>
              <a:gd name="connsiteX5-285" fmla="*/ 12212540 w 12212540"/>
              <a:gd name="connsiteY5-286" fmla="*/ 3435583 h 3435583"/>
              <a:gd name="connsiteX6-287" fmla="*/ 1879 w 12212540"/>
              <a:gd name="connsiteY6-288" fmla="*/ 2763779 h 3435583"/>
              <a:gd name="connsiteX7-289" fmla="*/ 1490 w 12212540"/>
              <a:gd name="connsiteY7-290" fmla="*/ 465835 h 3435583"/>
              <a:gd name="connsiteX0-291" fmla="*/ 0 w 12211050"/>
              <a:gd name="connsiteY0-292" fmla="*/ 465835 h 3435583"/>
              <a:gd name="connsiteX1-293" fmla="*/ 2762250 w 12211050"/>
              <a:gd name="connsiteY1-294" fmla="*/ 254233 h 3435583"/>
              <a:gd name="connsiteX2-295" fmla="*/ 5886450 w 12211050"/>
              <a:gd name="connsiteY2-296" fmla="*/ 1587734 h 3435583"/>
              <a:gd name="connsiteX3-297" fmla="*/ 10096500 w 12211050"/>
              <a:gd name="connsiteY3-298" fmla="*/ 692383 h 3435583"/>
              <a:gd name="connsiteX4-299" fmla="*/ 12211050 w 12211050"/>
              <a:gd name="connsiteY4-300" fmla="*/ 1627885 h 3435583"/>
              <a:gd name="connsiteX5-301" fmla="*/ 12211050 w 12211050"/>
              <a:gd name="connsiteY5-302" fmla="*/ 3435583 h 3435583"/>
              <a:gd name="connsiteX6-303" fmla="*/ 37711 w 12211050"/>
              <a:gd name="connsiteY6-304" fmla="*/ 2763779 h 3435583"/>
              <a:gd name="connsiteX7-305" fmla="*/ 0 w 12211050"/>
              <a:gd name="connsiteY7-306" fmla="*/ 465835 h 3435583"/>
              <a:gd name="connsiteX0-307" fmla="*/ 0 w 12211050"/>
              <a:gd name="connsiteY0-308" fmla="*/ 465835 h 3435583"/>
              <a:gd name="connsiteX1-309" fmla="*/ 2762250 w 12211050"/>
              <a:gd name="connsiteY1-310" fmla="*/ 254233 h 3435583"/>
              <a:gd name="connsiteX2-311" fmla="*/ 5886450 w 12211050"/>
              <a:gd name="connsiteY2-312" fmla="*/ 1587734 h 3435583"/>
              <a:gd name="connsiteX3-313" fmla="*/ 10096500 w 12211050"/>
              <a:gd name="connsiteY3-314" fmla="*/ 692383 h 3435583"/>
              <a:gd name="connsiteX4-315" fmla="*/ 12211050 w 12211050"/>
              <a:gd name="connsiteY4-316" fmla="*/ 1627885 h 3435583"/>
              <a:gd name="connsiteX5-317" fmla="*/ 12211050 w 12211050"/>
              <a:gd name="connsiteY5-318" fmla="*/ 3435583 h 3435583"/>
              <a:gd name="connsiteX6-319" fmla="*/ 19050 w 12211050"/>
              <a:gd name="connsiteY6-320" fmla="*/ 2763779 h 3435583"/>
              <a:gd name="connsiteX7-321" fmla="*/ 0 w 12211050"/>
              <a:gd name="connsiteY7-322" fmla="*/ 465835 h 3435583"/>
              <a:gd name="connsiteX0-323" fmla="*/ 0 w 12211050"/>
              <a:gd name="connsiteY0-324" fmla="*/ 465835 h 2782440"/>
              <a:gd name="connsiteX1-325" fmla="*/ 2762250 w 12211050"/>
              <a:gd name="connsiteY1-326" fmla="*/ 254233 h 2782440"/>
              <a:gd name="connsiteX2-327" fmla="*/ 5886450 w 12211050"/>
              <a:gd name="connsiteY2-328" fmla="*/ 1587734 h 2782440"/>
              <a:gd name="connsiteX3-329" fmla="*/ 10096500 w 12211050"/>
              <a:gd name="connsiteY3-330" fmla="*/ 692383 h 2782440"/>
              <a:gd name="connsiteX4-331" fmla="*/ 12211050 w 12211050"/>
              <a:gd name="connsiteY4-332" fmla="*/ 1627885 h 2782440"/>
              <a:gd name="connsiteX5-333" fmla="*/ 12192389 w 12211050"/>
              <a:gd name="connsiteY5-334" fmla="*/ 2782440 h 2782440"/>
              <a:gd name="connsiteX6-335" fmla="*/ 19050 w 12211050"/>
              <a:gd name="connsiteY6-336" fmla="*/ 2763779 h 2782440"/>
              <a:gd name="connsiteX7-337" fmla="*/ 0 w 12211050"/>
              <a:gd name="connsiteY7-338" fmla="*/ 465835 h 2782440"/>
              <a:gd name="connsiteX0-339" fmla="*/ 0 w 12211050"/>
              <a:gd name="connsiteY0-340" fmla="*/ 465835 h 2801101"/>
              <a:gd name="connsiteX1-341" fmla="*/ 2762250 w 12211050"/>
              <a:gd name="connsiteY1-342" fmla="*/ 254233 h 2801101"/>
              <a:gd name="connsiteX2-343" fmla="*/ 5886450 w 12211050"/>
              <a:gd name="connsiteY2-344" fmla="*/ 1587734 h 2801101"/>
              <a:gd name="connsiteX3-345" fmla="*/ 10096500 w 12211050"/>
              <a:gd name="connsiteY3-346" fmla="*/ 692383 h 2801101"/>
              <a:gd name="connsiteX4-347" fmla="*/ 12211050 w 12211050"/>
              <a:gd name="connsiteY4-348" fmla="*/ 1627885 h 2801101"/>
              <a:gd name="connsiteX5-349" fmla="*/ 12211050 w 12211050"/>
              <a:gd name="connsiteY5-350" fmla="*/ 2801101 h 2801101"/>
              <a:gd name="connsiteX6-351" fmla="*/ 19050 w 12211050"/>
              <a:gd name="connsiteY6-352" fmla="*/ 2763779 h 2801101"/>
              <a:gd name="connsiteX7-353" fmla="*/ 0 w 12211050"/>
              <a:gd name="connsiteY7-354" fmla="*/ 465835 h 28011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65" y="connsiteY7-66"/>
              </a:cxn>
            </a:cxnLst>
            <a:rect l="l" t="t" r="r" b="b"/>
            <a:pathLst>
              <a:path w="12211050" h="2801101">
                <a:moveTo>
                  <a:pt x="0" y="465835"/>
                </a:moveTo>
                <a:cubicBezTo>
                  <a:pt x="457200" y="-64390"/>
                  <a:pt x="1793875" y="-151825"/>
                  <a:pt x="2762250" y="254233"/>
                </a:cubicBezTo>
                <a:cubicBezTo>
                  <a:pt x="3730625" y="660291"/>
                  <a:pt x="4664075" y="1514709"/>
                  <a:pt x="5886450" y="1587734"/>
                </a:cubicBezTo>
                <a:cubicBezTo>
                  <a:pt x="7108825" y="1660759"/>
                  <a:pt x="9029700" y="590099"/>
                  <a:pt x="10096500" y="692383"/>
                </a:cubicBezTo>
                <a:cubicBezTo>
                  <a:pt x="11163300" y="794667"/>
                  <a:pt x="11506200" y="1316051"/>
                  <a:pt x="12211050" y="1627885"/>
                </a:cubicBezTo>
                <a:lnTo>
                  <a:pt x="12211050" y="2801101"/>
                </a:lnTo>
                <a:lnTo>
                  <a:pt x="19050" y="2763779"/>
                </a:lnTo>
                <a:cubicBezTo>
                  <a:pt x="12700" y="1773863"/>
                  <a:pt x="6350" y="1455751"/>
                  <a:pt x="0" y="465835"/>
                </a:cubicBezTo>
                <a:close/>
              </a:path>
            </a:pathLst>
          </a:custGeom>
          <a:solidFill>
            <a:schemeClr val="bg1">
              <a:alpha val="49000"/>
            </a:schemeClr>
          </a:solidFill>
          <a:ln>
            <a:noFill/>
          </a:ln>
          <a:effectLst>
            <a:outerShdw blurRad="50800" dist="38100" dir="16200000"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7" name="Rectangle 5"/>
          <p:cNvSpPr/>
          <p:nvPr/>
        </p:nvSpPr>
        <p:spPr>
          <a:xfrm>
            <a:off x="-2090" y="2898287"/>
            <a:ext cx="9160377" cy="2251850"/>
          </a:xfrm>
          <a:custGeom>
            <a:avLst/>
            <a:gdLst>
              <a:gd name="connsiteX0" fmla="*/ 0 w 12192000"/>
              <a:gd name="connsiteY0" fmla="*/ 0 h 1807698"/>
              <a:gd name="connsiteX1" fmla="*/ 12192000 w 12192000"/>
              <a:gd name="connsiteY1" fmla="*/ 0 h 1807698"/>
              <a:gd name="connsiteX2" fmla="*/ 12192000 w 12192000"/>
              <a:gd name="connsiteY2" fmla="*/ 1807698 h 1807698"/>
              <a:gd name="connsiteX3" fmla="*/ 0 w 12192000"/>
              <a:gd name="connsiteY3" fmla="*/ 1807698 h 1807698"/>
              <a:gd name="connsiteX4" fmla="*/ 0 w 12192000"/>
              <a:gd name="connsiteY4" fmla="*/ 0 h 1807698"/>
              <a:gd name="connsiteX0-1" fmla="*/ 0 w 12192000"/>
              <a:gd name="connsiteY0-2" fmla="*/ 459252 h 2266950"/>
              <a:gd name="connsiteX1-3" fmla="*/ 2476500 w 12192000"/>
              <a:gd name="connsiteY1-4" fmla="*/ 0 h 2266950"/>
              <a:gd name="connsiteX2-5" fmla="*/ 12192000 w 12192000"/>
              <a:gd name="connsiteY2-6" fmla="*/ 459252 h 2266950"/>
              <a:gd name="connsiteX3-7" fmla="*/ 12192000 w 12192000"/>
              <a:gd name="connsiteY3-8" fmla="*/ 2266950 h 2266950"/>
              <a:gd name="connsiteX4-9" fmla="*/ 0 w 12192000"/>
              <a:gd name="connsiteY4-10" fmla="*/ 2266950 h 2266950"/>
              <a:gd name="connsiteX5" fmla="*/ 0 w 12192000"/>
              <a:gd name="connsiteY5" fmla="*/ 459252 h 2266950"/>
              <a:gd name="connsiteX0-11" fmla="*/ 0 w 12192000"/>
              <a:gd name="connsiteY0-12" fmla="*/ 459252 h 2266950"/>
              <a:gd name="connsiteX1-13" fmla="*/ 2476500 w 12192000"/>
              <a:gd name="connsiteY1-14" fmla="*/ 0 h 2266950"/>
              <a:gd name="connsiteX2-15" fmla="*/ 8572500 w 12192000"/>
              <a:gd name="connsiteY2-16" fmla="*/ 742950 h 2266950"/>
              <a:gd name="connsiteX3-17" fmla="*/ 12192000 w 12192000"/>
              <a:gd name="connsiteY3-18" fmla="*/ 459252 h 2266950"/>
              <a:gd name="connsiteX4-19" fmla="*/ 12192000 w 12192000"/>
              <a:gd name="connsiteY4-20" fmla="*/ 2266950 h 2266950"/>
              <a:gd name="connsiteX5-21" fmla="*/ 0 w 12192000"/>
              <a:gd name="connsiteY5-22" fmla="*/ 2266950 h 2266950"/>
              <a:gd name="connsiteX6" fmla="*/ 0 w 12192000"/>
              <a:gd name="connsiteY6" fmla="*/ 459252 h 2266950"/>
              <a:gd name="connsiteX0-23" fmla="*/ 0 w 12192000"/>
              <a:gd name="connsiteY0-24" fmla="*/ 944843 h 2752541"/>
              <a:gd name="connsiteX1-25" fmla="*/ 2476500 w 12192000"/>
              <a:gd name="connsiteY1-26" fmla="*/ 485591 h 2752541"/>
              <a:gd name="connsiteX2-27" fmla="*/ 10077450 w 12192000"/>
              <a:gd name="connsiteY2-28" fmla="*/ 9341 h 2752541"/>
              <a:gd name="connsiteX3-29" fmla="*/ 12192000 w 12192000"/>
              <a:gd name="connsiteY3-30" fmla="*/ 944843 h 2752541"/>
              <a:gd name="connsiteX4-31" fmla="*/ 12192000 w 12192000"/>
              <a:gd name="connsiteY4-32" fmla="*/ 2752541 h 2752541"/>
              <a:gd name="connsiteX5-33" fmla="*/ 0 w 12192000"/>
              <a:gd name="connsiteY5-34" fmla="*/ 2752541 h 2752541"/>
              <a:gd name="connsiteX6-35" fmla="*/ 0 w 12192000"/>
              <a:gd name="connsiteY6-36" fmla="*/ 944843 h 2752541"/>
              <a:gd name="connsiteX0-37" fmla="*/ 0 w 12192000"/>
              <a:gd name="connsiteY0-38" fmla="*/ 941882 h 2749580"/>
              <a:gd name="connsiteX1-39" fmla="*/ 2476500 w 12192000"/>
              <a:gd name="connsiteY1-40" fmla="*/ 482630 h 2749580"/>
              <a:gd name="connsiteX2-41" fmla="*/ 5829300 w 12192000"/>
              <a:gd name="connsiteY2-42" fmla="*/ 1282731 h 2749580"/>
              <a:gd name="connsiteX3-43" fmla="*/ 10077450 w 12192000"/>
              <a:gd name="connsiteY3-44" fmla="*/ 6380 h 2749580"/>
              <a:gd name="connsiteX4-45" fmla="*/ 12192000 w 12192000"/>
              <a:gd name="connsiteY4-46" fmla="*/ 941882 h 2749580"/>
              <a:gd name="connsiteX5-47" fmla="*/ 12192000 w 12192000"/>
              <a:gd name="connsiteY5-48" fmla="*/ 2749580 h 2749580"/>
              <a:gd name="connsiteX6-49" fmla="*/ 0 w 12192000"/>
              <a:gd name="connsiteY6-50" fmla="*/ 2749580 h 2749580"/>
              <a:gd name="connsiteX7" fmla="*/ 0 w 12192000"/>
              <a:gd name="connsiteY7" fmla="*/ 941882 h 2749580"/>
              <a:gd name="connsiteX0-51" fmla="*/ 0 w 12211050"/>
              <a:gd name="connsiteY0-52" fmla="*/ 51 h 2969799"/>
              <a:gd name="connsiteX1-53" fmla="*/ 2495550 w 12211050"/>
              <a:gd name="connsiteY1-54" fmla="*/ 702849 h 2969799"/>
              <a:gd name="connsiteX2-55" fmla="*/ 5848350 w 12211050"/>
              <a:gd name="connsiteY2-56" fmla="*/ 1502950 h 2969799"/>
              <a:gd name="connsiteX3-57" fmla="*/ 10096500 w 12211050"/>
              <a:gd name="connsiteY3-58" fmla="*/ 226599 h 2969799"/>
              <a:gd name="connsiteX4-59" fmla="*/ 12211050 w 12211050"/>
              <a:gd name="connsiteY4-60" fmla="*/ 1162101 h 2969799"/>
              <a:gd name="connsiteX5-61" fmla="*/ 12211050 w 12211050"/>
              <a:gd name="connsiteY5-62" fmla="*/ 2969799 h 2969799"/>
              <a:gd name="connsiteX6-63" fmla="*/ 19050 w 12211050"/>
              <a:gd name="connsiteY6-64" fmla="*/ 2969799 h 2969799"/>
              <a:gd name="connsiteX7-65" fmla="*/ 0 w 12211050"/>
              <a:gd name="connsiteY7-66" fmla="*/ 51 h 2969799"/>
              <a:gd name="connsiteX0-67" fmla="*/ 0 w 12211050"/>
              <a:gd name="connsiteY0-68" fmla="*/ 216058 h 3185806"/>
              <a:gd name="connsiteX1-69" fmla="*/ 2762250 w 12211050"/>
              <a:gd name="connsiteY1-70" fmla="*/ 4456 h 3185806"/>
              <a:gd name="connsiteX2-71" fmla="*/ 5848350 w 12211050"/>
              <a:gd name="connsiteY2-72" fmla="*/ 1718957 h 3185806"/>
              <a:gd name="connsiteX3-73" fmla="*/ 10096500 w 12211050"/>
              <a:gd name="connsiteY3-74" fmla="*/ 442606 h 3185806"/>
              <a:gd name="connsiteX4-75" fmla="*/ 12211050 w 12211050"/>
              <a:gd name="connsiteY4-76" fmla="*/ 1378108 h 3185806"/>
              <a:gd name="connsiteX5-77" fmla="*/ 12211050 w 12211050"/>
              <a:gd name="connsiteY5-78" fmla="*/ 3185806 h 3185806"/>
              <a:gd name="connsiteX6-79" fmla="*/ 19050 w 12211050"/>
              <a:gd name="connsiteY6-80" fmla="*/ 3185806 h 3185806"/>
              <a:gd name="connsiteX7-81" fmla="*/ 0 w 12211050"/>
              <a:gd name="connsiteY7-82" fmla="*/ 216058 h 3185806"/>
              <a:gd name="connsiteX0-83" fmla="*/ 0 w 12211050"/>
              <a:gd name="connsiteY0-84" fmla="*/ 217124 h 3186872"/>
              <a:gd name="connsiteX1-85" fmla="*/ 2762250 w 12211050"/>
              <a:gd name="connsiteY1-86" fmla="*/ 5522 h 3186872"/>
              <a:gd name="connsiteX2-87" fmla="*/ 5886450 w 12211050"/>
              <a:gd name="connsiteY2-88" fmla="*/ 1339023 h 3186872"/>
              <a:gd name="connsiteX3-89" fmla="*/ 10096500 w 12211050"/>
              <a:gd name="connsiteY3-90" fmla="*/ 443672 h 3186872"/>
              <a:gd name="connsiteX4-91" fmla="*/ 12211050 w 12211050"/>
              <a:gd name="connsiteY4-92" fmla="*/ 1379174 h 3186872"/>
              <a:gd name="connsiteX5-93" fmla="*/ 12211050 w 12211050"/>
              <a:gd name="connsiteY5-94" fmla="*/ 3186872 h 3186872"/>
              <a:gd name="connsiteX6-95" fmla="*/ 19050 w 12211050"/>
              <a:gd name="connsiteY6-96" fmla="*/ 3186872 h 3186872"/>
              <a:gd name="connsiteX7-97" fmla="*/ 0 w 12211050"/>
              <a:gd name="connsiteY7-98" fmla="*/ 217124 h 3186872"/>
              <a:gd name="connsiteX0-99" fmla="*/ 0 w 12211050"/>
              <a:gd name="connsiteY0-100" fmla="*/ 217124 h 3186872"/>
              <a:gd name="connsiteX1-101" fmla="*/ 2762250 w 12211050"/>
              <a:gd name="connsiteY1-102" fmla="*/ 5522 h 3186872"/>
              <a:gd name="connsiteX2-103" fmla="*/ 5886450 w 12211050"/>
              <a:gd name="connsiteY2-104" fmla="*/ 1339023 h 3186872"/>
              <a:gd name="connsiteX3-105" fmla="*/ 10096500 w 12211050"/>
              <a:gd name="connsiteY3-106" fmla="*/ 443672 h 3186872"/>
              <a:gd name="connsiteX4-107" fmla="*/ 12211050 w 12211050"/>
              <a:gd name="connsiteY4-108" fmla="*/ 1379174 h 3186872"/>
              <a:gd name="connsiteX5-109" fmla="*/ 12211050 w 12211050"/>
              <a:gd name="connsiteY5-110" fmla="*/ 3186872 h 3186872"/>
              <a:gd name="connsiteX6-111" fmla="*/ 19050 w 12211050"/>
              <a:gd name="connsiteY6-112" fmla="*/ 3186872 h 3186872"/>
              <a:gd name="connsiteX7-113" fmla="*/ 0 w 12211050"/>
              <a:gd name="connsiteY7-114" fmla="*/ 217124 h 3186872"/>
              <a:gd name="connsiteX0-115" fmla="*/ 0 w 12211050"/>
              <a:gd name="connsiteY0-116" fmla="*/ 217124 h 3186872"/>
              <a:gd name="connsiteX1-117" fmla="*/ 2762250 w 12211050"/>
              <a:gd name="connsiteY1-118" fmla="*/ 5522 h 3186872"/>
              <a:gd name="connsiteX2-119" fmla="*/ 5886450 w 12211050"/>
              <a:gd name="connsiteY2-120" fmla="*/ 1339023 h 3186872"/>
              <a:gd name="connsiteX3-121" fmla="*/ 10096500 w 12211050"/>
              <a:gd name="connsiteY3-122" fmla="*/ 443672 h 3186872"/>
              <a:gd name="connsiteX4-123" fmla="*/ 12211050 w 12211050"/>
              <a:gd name="connsiteY4-124" fmla="*/ 1379174 h 3186872"/>
              <a:gd name="connsiteX5-125" fmla="*/ 12211050 w 12211050"/>
              <a:gd name="connsiteY5-126" fmla="*/ 3186872 h 3186872"/>
              <a:gd name="connsiteX6-127" fmla="*/ 19050 w 12211050"/>
              <a:gd name="connsiteY6-128" fmla="*/ 3186872 h 3186872"/>
              <a:gd name="connsiteX7-129" fmla="*/ 0 w 12211050"/>
              <a:gd name="connsiteY7-130" fmla="*/ 217124 h 3186872"/>
              <a:gd name="connsiteX0-131" fmla="*/ 0 w 12211050"/>
              <a:gd name="connsiteY0-132" fmla="*/ 217124 h 3186872"/>
              <a:gd name="connsiteX1-133" fmla="*/ 2762250 w 12211050"/>
              <a:gd name="connsiteY1-134" fmla="*/ 5522 h 3186872"/>
              <a:gd name="connsiteX2-135" fmla="*/ 5886450 w 12211050"/>
              <a:gd name="connsiteY2-136" fmla="*/ 1339023 h 3186872"/>
              <a:gd name="connsiteX3-137" fmla="*/ 10096500 w 12211050"/>
              <a:gd name="connsiteY3-138" fmla="*/ 443672 h 3186872"/>
              <a:gd name="connsiteX4-139" fmla="*/ 12211050 w 12211050"/>
              <a:gd name="connsiteY4-140" fmla="*/ 1379174 h 3186872"/>
              <a:gd name="connsiteX5-141" fmla="*/ 12211050 w 12211050"/>
              <a:gd name="connsiteY5-142" fmla="*/ 3186872 h 3186872"/>
              <a:gd name="connsiteX6-143" fmla="*/ 19050 w 12211050"/>
              <a:gd name="connsiteY6-144" fmla="*/ 3186872 h 3186872"/>
              <a:gd name="connsiteX7-145" fmla="*/ 0 w 12211050"/>
              <a:gd name="connsiteY7-146" fmla="*/ 217124 h 3186872"/>
              <a:gd name="connsiteX0-147" fmla="*/ 0 w 12211050"/>
              <a:gd name="connsiteY0-148" fmla="*/ 217124 h 3186872"/>
              <a:gd name="connsiteX1-149" fmla="*/ 2762250 w 12211050"/>
              <a:gd name="connsiteY1-150" fmla="*/ 5522 h 3186872"/>
              <a:gd name="connsiteX2-151" fmla="*/ 5886450 w 12211050"/>
              <a:gd name="connsiteY2-152" fmla="*/ 1339023 h 3186872"/>
              <a:gd name="connsiteX3-153" fmla="*/ 10096500 w 12211050"/>
              <a:gd name="connsiteY3-154" fmla="*/ 443672 h 3186872"/>
              <a:gd name="connsiteX4-155" fmla="*/ 12211050 w 12211050"/>
              <a:gd name="connsiteY4-156" fmla="*/ 1379174 h 3186872"/>
              <a:gd name="connsiteX5-157" fmla="*/ 12211050 w 12211050"/>
              <a:gd name="connsiteY5-158" fmla="*/ 3186872 h 3186872"/>
              <a:gd name="connsiteX6-159" fmla="*/ 19050 w 12211050"/>
              <a:gd name="connsiteY6-160" fmla="*/ 3186872 h 3186872"/>
              <a:gd name="connsiteX7-161" fmla="*/ 0 w 12211050"/>
              <a:gd name="connsiteY7-162" fmla="*/ 217124 h 3186872"/>
              <a:gd name="connsiteX0-163" fmla="*/ 0 w 12211050"/>
              <a:gd name="connsiteY0-164" fmla="*/ 218035 h 3187783"/>
              <a:gd name="connsiteX1-165" fmla="*/ 2762250 w 12211050"/>
              <a:gd name="connsiteY1-166" fmla="*/ 6433 h 3187783"/>
              <a:gd name="connsiteX2-167" fmla="*/ 5886450 w 12211050"/>
              <a:gd name="connsiteY2-168" fmla="*/ 1339934 h 3187783"/>
              <a:gd name="connsiteX3-169" fmla="*/ 10096500 w 12211050"/>
              <a:gd name="connsiteY3-170" fmla="*/ 444583 h 3187783"/>
              <a:gd name="connsiteX4-171" fmla="*/ 12211050 w 12211050"/>
              <a:gd name="connsiteY4-172" fmla="*/ 1380085 h 3187783"/>
              <a:gd name="connsiteX5-173" fmla="*/ 12211050 w 12211050"/>
              <a:gd name="connsiteY5-174" fmla="*/ 3187783 h 3187783"/>
              <a:gd name="connsiteX6-175" fmla="*/ 19050 w 12211050"/>
              <a:gd name="connsiteY6-176" fmla="*/ 3187783 h 3187783"/>
              <a:gd name="connsiteX7-177" fmla="*/ 0 w 12211050"/>
              <a:gd name="connsiteY7-178" fmla="*/ 218035 h 3187783"/>
              <a:gd name="connsiteX0-179" fmla="*/ 0 w 12211050"/>
              <a:gd name="connsiteY0-180" fmla="*/ 217623 h 3187371"/>
              <a:gd name="connsiteX1-181" fmla="*/ 2762250 w 12211050"/>
              <a:gd name="connsiteY1-182" fmla="*/ 6021 h 3187371"/>
              <a:gd name="connsiteX2-183" fmla="*/ 5886450 w 12211050"/>
              <a:gd name="connsiteY2-184" fmla="*/ 1339522 h 3187371"/>
              <a:gd name="connsiteX3-185" fmla="*/ 10096500 w 12211050"/>
              <a:gd name="connsiteY3-186" fmla="*/ 444171 h 3187371"/>
              <a:gd name="connsiteX4-187" fmla="*/ 12211050 w 12211050"/>
              <a:gd name="connsiteY4-188" fmla="*/ 1379673 h 3187371"/>
              <a:gd name="connsiteX5-189" fmla="*/ 12211050 w 12211050"/>
              <a:gd name="connsiteY5-190" fmla="*/ 3187371 h 3187371"/>
              <a:gd name="connsiteX6-191" fmla="*/ 19050 w 12211050"/>
              <a:gd name="connsiteY6-192" fmla="*/ 3187371 h 3187371"/>
              <a:gd name="connsiteX7-193" fmla="*/ 0 w 12211050"/>
              <a:gd name="connsiteY7-194" fmla="*/ 217623 h 3187371"/>
              <a:gd name="connsiteX0-195" fmla="*/ 0 w 12211050"/>
              <a:gd name="connsiteY0-196" fmla="*/ 217700 h 3187448"/>
              <a:gd name="connsiteX1-197" fmla="*/ 2762250 w 12211050"/>
              <a:gd name="connsiteY1-198" fmla="*/ 6098 h 3187448"/>
              <a:gd name="connsiteX2-199" fmla="*/ 5886450 w 12211050"/>
              <a:gd name="connsiteY2-200" fmla="*/ 1339599 h 3187448"/>
              <a:gd name="connsiteX3-201" fmla="*/ 10096500 w 12211050"/>
              <a:gd name="connsiteY3-202" fmla="*/ 444248 h 3187448"/>
              <a:gd name="connsiteX4-203" fmla="*/ 12211050 w 12211050"/>
              <a:gd name="connsiteY4-204" fmla="*/ 1379750 h 3187448"/>
              <a:gd name="connsiteX5-205" fmla="*/ 12211050 w 12211050"/>
              <a:gd name="connsiteY5-206" fmla="*/ 3187448 h 3187448"/>
              <a:gd name="connsiteX6-207" fmla="*/ 19050 w 12211050"/>
              <a:gd name="connsiteY6-208" fmla="*/ 3187448 h 3187448"/>
              <a:gd name="connsiteX7-209" fmla="*/ 0 w 12211050"/>
              <a:gd name="connsiteY7-210" fmla="*/ 217700 h 3187448"/>
              <a:gd name="connsiteX0-211" fmla="*/ 0 w 12211050"/>
              <a:gd name="connsiteY0-212" fmla="*/ 272375 h 3242123"/>
              <a:gd name="connsiteX1-213" fmla="*/ 2762250 w 12211050"/>
              <a:gd name="connsiteY1-214" fmla="*/ 60773 h 3242123"/>
              <a:gd name="connsiteX2-215" fmla="*/ 5886450 w 12211050"/>
              <a:gd name="connsiteY2-216" fmla="*/ 1394274 h 3242123"/>
              <a:gd name="connsiteX3-217" fmla="*/ 10096500 w 12211050"/>
              <a:gd name="connsiteY3-218" fmla="*/ 498923 h 3242123"/>
              <a:gd name="connsiteX4-219" fmla="*/ 12211050 w 12211050"/>
              <a:gd name="connsiteY4-220" fmla="*/ 1434425 h 3242123"/>
              <a:gd name="connsiteX5-221" fmla="*/ 12211050 w 12211050"/>
              <a:gd name="connsiteY5-222" fmla="*/ 3242123 h 3242123"/>
              <a:gd name="connsiteX6-223" fmla="*/ 19050 w 12211050"/>
              <a:gd name="connsiteY6-224" fmla="*/ 3242123 h 3242123"/>
              <a:gd name="connsiteX7-225" fmla="*/ 0 w 12211050"/>
              <a:gd name="connsiteY7-226" fmla="*/ 272375 h 3242123"/>
              <a:gd name="connsiteX0-227" fmla="*/ 0 w 12211050"/>
              <a:gd name="connsiteY0-228" fmla="*/ 465835 h 3435583"/>
              <a:gd name="connsiteX1-229" fmla="*/ 2762250 w 12211050"/>
              <a:gd name="connsiteY1-230" fmla="*/ 254233 h 3435583"/>
              <a:gd name="connsiteX2-231" fmla="*/ 5886450 w 12211050"/>
              <a:gd name="connsiteY2-232" fmla="*/ 1587734 h 3435583"/>
              <a:gd name="connsiteX3-233" fmla="*/ 10096500 w 12211050"/>
              <a:gd name="connsiteY3-234" fmla="*/ 692383 h 3435583"/>
              <a:gd name="connsiteX4-235" fmla="*/ 12211050 w 12211050"/>
              <a:gd name="connsiteY4-236" fmla="*/ 1627885 h 3435583"/>
              <a:gd name="connsiteX5-237" fmla="*/ 12211050 w 12211050"/>
              <a:gd name="connsiteY5-238" fmla="*/ 3435583 h 3435583"/>
              <a:gd name="connsiteX6-239" fmla="*/ 19050 w 12211050"/>
              <a:gd name="connsiteY6-240" fmla="*/ 3435583 h 3435583"/>
              <a:gd name="connsiteX7-241" fmla="*/ 0 w 12211050"/>
              <a:gd name="connsiteY7-242" fmla="*/ 465835 h 3435583"/>
              <a:gd name="connsiteX0-243" fmla="*/ 0 w 12211050"/>
              <a:gd name="connsiteY0-244" fmla="*/ 887167 h 3190165"/>
              <a:gd name="connsiteX1-245" fmla="*/ 2762250 w 12211050"/>
              <a:gd name="connsiteY1-246" fmla="*/ 8815 h 3190165"/>
              <a:gd name="connsiteX2-247" fmla="*/ 5886450 w 12211050"/>
              <a:gd name="connsiteY2-248" fmla="*/ 1342316 h 3190165"/>
              <a:gd name="connsiteX3-249" fmla="*/ 10096500 w 12211050"/>
              <a:gd name="connsiteY3-250" fmla="*/ 446965 h 3190165"/>
              <a:gd name="connsiteX4-251" fmla="*/ 12211050 w 12211050"/>
              <a:gd name="connsiteY4-252" fmla="*/ 1382467 h 3190165"/>
              <a:gd name="connsiteX5-253" fmla="*/ 12211050 w 12211050"/>
              <a:gd name="connsiteY5-254" fmla="*/ 3190165 h 3190165"/>
              <a:gd name="connsiteX6-255" fmla="*/ 19050 w 12211050"/>
              <a:gd name="connsiteY6-256" fmla="*/ 3190165 h 3190165"/>
              <a:gd name="connsiteX7-257" fmla="*/ 0 w 12211050"/>
              <a:gd name="connsiteY7-258" fmla="*/ 887167 h 3190165"/>
              <a:gd name="connsiteX0-259" fmla="*/ 0 w 12211050"/>
              <a:gd name="connsiteY0-260" fmla="*/ 449482 h 2752480"/>
              <a:gd name="connsiteX1-261" fmla="*/ 2800350 w 12211050"/>
              <a:gd name="connsiteY1-262" fmla="*/ 1361830 h 2752480"/>
              <a:gd name="connsiteX2-263" fmla="*/ 5886450 w 12211050"/>
              <a:gd name="connsiteY2-264" fmla="*/ 904631 h 2752480"/>
              <a:gd name="connsiteX3-265" fmla="*/ 10096500 w 12211050"/>
              <a:gd name="connsiteY3-266" fmla="*/ 9280 h 2752480"/>
              <a:gd name="connsiteX4-267" fmla="*/ 12211050 w 12211050"/>
              <a:gd name="connsiteY4-268" fmla="*/ 944782 h 2752480"/>
              <a:gd name="connsiteX5-269" fmla="*/ 12211050 w 12211050"/>
              <a:gd name="connsiteY5-270" fmla="*/ 2752480 h 2752480"/>
              <a:gd name="connsiteX6-271" fmla="*/ 19050 w 12211050"/>
              <a:gd name="connsiteY6-272" fmla="*/ 2752480 h 2752480"/>
              <a:gd name="connsiteX7-273" fmla="*/ 0 w 12211050"/>
              <a:gd name="connsiteY7-274" fmla="*/ 449482 h 2752480"/>
              <a:gd name="connsiteX0-275" fmla="*/ 0 w 12211050"/>
              <a:gd name="connsiteY0-276" fmla="*/ 458004 h 2761002"/>
              <a:gd name="connsiteX1-277" fmla="*/ 2800350 w 12211050"/>
              <a:gd name="connsiteY1-278" fmla="*/ 1370352 h 2761002"/>
              <a:gd name="connsiteX2-279" fmla="*/ 5848350 w 12211050"/>
              <a:gd name="connsiteY2-280" fmla="*/ 417853 h 2761002"/>
              <a:gd name="connsiteX3-281" fmla="*/ 10096500 w 12211050"/>
              <a:gd name="connsiteY3-282" fmla="*/ 17802 h 2761002"/>
              <a:gd name="connsiteX4-283" fmla="*/ 12211050 w 12211050"/>
              <a:gd name="connsiteY4-284" fmla="*/ 953304 h 2761002"/>
              <a:gd name="connsiteX5-285" fmla="*/ 12211050 w 12211050"/>
              <a:gd name="connsiteY5-286" fmla="*/ 2761002 h 2761002"/>
              <a:gd name="connsiteX6-287" fmla="*/ 19050 w 12211050"/>
              <a:gd name="connsiteY6-288" fmla="*/ 2761002 h 2761002"/>
              <a:gd name="connsiteX7-289" fmla="*/ 0 w 12211050"/>
              <a:gd name="connsiteY7-290" fmla="*/ 458004 h 2761002"/>
              <a:gd name="connsiteX0-291" fmla="*/ 0 w 12211050"/>
              <a:gd name="connsiteY0-292" fmla="*/ 116677 h 2419675"/>
              <a:gd name="connsiteX1-293" fmla="*/ 2800350 w 12211050"/>
              <a:gd name="connsiteY1-294" fmla="*/ 1029025 h 2419675"/>
              <a:gd name="connsiteX2-295" fmla="*/ 5848350 w 12211050"/>
              <a:gd name="connsiteY2-296" fmla="*/ 76526 h 2419675"/>
              <a:gd name="connsiteX3-297" fmla="*/ 10287000 w 12211050"/>
              <a:gd name="connsiteY3-298" fmla="*/ 857575 h 2419675"/>
              <a:gd name="connsiteX4-299" fmla="*/ 12211050 w 12211050"/>
              <a:gd name="connsiteY4-300" fmla="*/ 611977 h 2419675"/>
              <a:gd name="connsiteX5-301" fmla="*/ 12211050 w 12211050"/>
              <a:gd name="connsiteY5-302" fmla="*/ 2419675 h 2419675"/>
              <a:gd name="connsiteX6-303" fmla="*/ 19050 w 12211050"/>
              <a:gd name="connsiteY6-304" fmla="*/ 2419675 h 2419675"/>
              <a:gd name="connsiteX7-305" fmla="*/ 0 w 12211050"/>
              <a:gd name="connsiteY7-306" fmla="*/ 116677 h 2419675"/>
              <a:gd name="connsiteX0-307" fmla="*/ 0 w 12211050"/>
              <a:gd name="connsiteY0-308" fmla="*/ 116677 h 2419675"/>
              <a:gd name="connsiteX1-309" fmla="*/ 2800350 w 12211050"/>
              <a:gd name="connsiteY1-310" fmla="*/ 1029025 h 2419675"/>
              <a:gd name="connsiteX2-311" fmla="*/ 5848350 w 12211050"/>
              <a:gd name="connsiteY2-312" fmla="*/ 76526 h 2419675"/>
              <a:gd name="connsiteX3-313" fmla="*/ 10287000 w 12211050"/>
              <a:gd name="connsiteY3-314" fmla="*/ 857575 h 2419675"/>
              <a:gd name="connsiteX4-315" fmla="*/ 12211050 w 12211050"/>
              <a:gd name="connsiteY4-316" fmla="*/ 611977 h 2419675"/>
              <a:gd name="connsiteX5-317" fmla="*/ 12211050 w 12211050"/>
              <a:gd name="connsiteY5-318" fmla="*/ 2419675 h 2419675"/>
              <a:gd name="connsiteX6-319" fmla="*/ 19050 w 12211050"/>
              <a:gd name="connsiteY6-320" fmla="*/ 2419675 h 2419675"/>
              <a:gd name="connsiteX7-321" fmla="*/ 0 w 12211050"/>
              <a:gd name="connsiteY7-322" fmla="*/ 116677 h 2419675"/>
              <a:gd name="connsiteX0-323" fmla="*/ 0 w 12211050"/>
              <a:gd name="connsiteY0-324" fmla="*/ 116677 h 2419675"/>
              <a:gd name="connsiteX1-325" fmla="*/ 2800350 w 12211050"/>
              <a:gd name="connsiteY1-326" fmla="*/ 1029025 h 2419675"/>
              <a:gd name="connsiteX2-327" fmla="*/ 5848350 w 12211050"/>
              <a:gd name="connsiteY2-328" fmla="*/ 76526 h 2419675"/>
              <a:gd name="connsiteX3-329" fmla="*/ 10287000 w 12211050"/>
              <a:gd name="connsiteY3-330" fmla="*/ 1009975 h 2419675"/>
              <a:gd name="connsiteX4-331" fmla="*/ 12211050 w 12211050"/>
              <a:gd name="connsiteY4-332" fmla="*/ 611977 h 2419675"/>
              <a:gd name="connsiteX5-333" fmla="*/ 12211050 w 12211050"/>
              <a:gd name="connsiteY5-334" fmla="*/ 2419675 h 2419675"/>
              <a:gd name="connsiteX6-335" fmla="*/ 19050 w 12211050"/>
              <a:gd name="connsiteY6-336" fmla="*/ 2419675 h 2419675"/>
              <a:gd name="connsiteX7-337" fmla="*/ 0 w 12211050"/>
              <a:gd name="connsiteY7-338" fmla="*/ 116677 h 2419675"/>
              <a:gd name="connsiteX0-339" fmla="*/ 0 w 12211050"/>
              <a:gd name="connsiteY0-340" fmla="*/ 116677 h 2419675"/>
              <a:gd name="connsiteX1-341" fmla="*/ 2800350 w 12211050"/>
              <a:gd name="connsiteY1-342" fmla="*/ 1029025 h 2419675"/>
              <a:gd name="connsiteX2-343" fmla="*/ 5848350 w 12211050"/>
              <a:gd name="connsiteY2-344" fmla="*/ 76526 h 2419675"/>
              <a:gd name="connsiteX3-345" fmla="*/ 10287000 w 12211050"/>
              <a:gd name="connsiteY3-346" fmla="*/ 1009975 h 2419675"/>
              <a:gd name="connsiteX4-347" fmla="*/ 12211050 w 12211050"/>
              <a:gd name="connsiteY4-348" fmla="*/ 611977 h 2419675"/>
              <a:gd name="connsiteX5-349" fmla="*/ 12211050 w 12211050"/>
              <a:gd name="connsiteY5-350" fmla="*/ 2419675 h 2419675"/>
              <a:gd name="connsiteX6-351" fmla="*/ 19050 w 12211050"/>
              <a:gd name="connsiteY6-352" fmla="*/ 2419675 h 2419675"/>
              <a:gd name="connsiteX7-353" fmla="*/ 0 w 12211050"/>
              <a:gd name="connsiteY7-354" fmla="*/ 116677 h 2419675"/>
              <a:gd name="connsiteX0-355" fmla="*/ 0 w 12211050"/>
              <a:gd name="connsiteY0-356" fmla="*/ 116677 h 2419675"/>
              <a:gd name="connsiteX1-357" fmla="*/ 2800350 w 12211050"/>
              <a:gd name="connsiteY1-358" fmla="*/ 1029025 h 2419675"/>
              <a:gd name="connsiteX2-359" fmla="*/ 5848350 w 12211050"/>
              <a:gd name="connsiteY2-360" fmla="*/ 76526 h 2419675"/>
              <a:gd name="connsiteX3-361" fmla="*/ 10287000 w 12211050"/>
              <a:gd name="connsiteY3-362" fmla="*/ 1009975 h 2419675"/>
              <a:gd name="connsiteX4-363" fmla="*/ 12211050 w 12211050"/>
              <a:gd name="connsiteY4-364" fmla="*/ 611977 h 2419675"/>
              <a:gd name="connsiteX5-365" fmla="*/ 12211050 w 12211050"/>
              <a:gd name="connsiteY5-366" fmla="*/ 2419675 h 2419675"/>
              <a:gd name="connsiteX6-367" fmla="*/ 19050 w 12211050"/>
              <a:gd name="connsiteY6-368" fmla="*/ 2419675 h 2419675"/>
              <a:gd name="connsiteX7-369" fmla="*/ 0 w 12211050"/>
              <a:gd name="connsiteY7-370" fmla="*/ 116677 h 2419675"/>
              <a:gd name="connsiteX0-371" fmla="*/ 0 w 12211050"/>
              <a:gd name="connsiteY0-372" fmla="*/ 258205 h 2561203"/>
              <a:gd name="connsiteX1-373" fmla="*/ 2800350 w 12211050"/>
              <a:gd name="connsiteY1-374" fmla="*/ 1170553 h 2561203"/>
              <a:gd name="connsiteX2-375" fmla="*/ 6134100 w 12211050"/>
              <a:gd name="connsiteY2-376" fmla="*/ 8504 h 2561203"/>
              <a:gd name="connsiteX3-377" fmla="*/ 10287000 w 12211050"/>
              <a:gd name="connsiteY3-378" fmla="*/ 1151503 h 2561203"/>
              <a:gd name="connsiteX4-379" fmla="*/ 12211050 w 12211050"/>
              <a:gd name="connsiteY4-380" fmla="*/ 753505 h 2561203"/>
              <a:gd name="connsiteX5-381" fmla="*/ 12211050 w 12211050"/>
              <a:gd name="connsiteY5-382" fmla="*/ 2561203 h 2561203"/>
              <a:gd name="connsiteX6-383" fmla="*/ 19050 w 12211050"/>
              <a:gd name="connsiteY6-384" fmla="*/ 2561203 h 2561203"/>
              <a:gd name="connsiteX7-385" fmla="*/ 0 w 12211050"/>
              <a:gd name="connsiteY7-386" fmla="*/ 258205 h 2561203"/>
              <a:gd name="connsiteX0-387" fmla="*/ 0 w 12211050"/>
              <a:gd name="connsiteY0-388" fmla="*/ 258205 h 2561203"/>
              <a:gd name="connsiteX1-389" fmla="*/ 2800350 w 12211050"/>
              <a:gd name="connsiteY1-390" fmla="*/ 1170553 h 2561203"/>
              <a:gd name="connsiteX2-391" fmla="*/ 6134100 w 12211050"/>
              <a:gd name="connsiteY2-392" fmla="*/ 8504 h 2561203"/>
              <a:gd name="connsiteX3-393" fmla="*/ 10287000 w 12211050"/>
              <a:gd name="connsiteY3-394" fmla="*/ 1151503 h 2561203"/>
              <a:gd name="connsiteX4-395" fmla="*/ 12211050 w 12211050"/>
              <a:gd name="connsiteY4-396" fmla="*/ 753505 h 2561203"/>
              <a:gd name="connsiteX5-397" fmla="*/ 12211050 w 12211050"/>
              <a:gd name="connsiteY5-398" fmla="*/ 2561203 h 2561203"/>
              <a:gd name="connsiteX6-399" fmla="*/ 19050 w 12211050"/>
              <a:gd name="connsiteY6-400" fmla="*/ 2561203 h 2561203"/>
              <a:gd name="connsiteX7-401" fmla="*/ 0 w 12211050"/>
              <a:gd name="connsiteY7-402" fmla="*/ 258205 h 2561203"/>
              <a:gd name="connsiteX0-403" fmla="*/ 0 w 12230100"/>
              <a:gd name="connsiteY0-404" fmla="*/ 257675 h 2560673"/>
              <a:gd name="connsiteX1-405" fmla="*/ 2800350 w 12230100"/>
              <a:gd name="connsiteY1-406" fmla="*/ 1170023 h 2560673"/>
              <a:gd name="connsiteX2-407" fmla="*/ 6134100 w 12230100"/>
              <a:gd name="connsiteY2-408" fmla="*/ 7974 h 2560673"/>
              <a:gd name="connsiteX3-409" fmla="*/ 10287000 w 12230100"/>
              <a:gd name="connsiteY3-410" fmla="*/ 1150973 h 2560673"/>
              <a:gd name="connsiteX4-411" fmla="*/ 12230100 w 12230100"/>
              <a:gd name="connsiteY4-412" fmla="*/ 257675 h 2560673"/>
              <a:gd name="connsiteX5-413" fmla="*/ 12211050 w 12230100"/>
              <a:gd name="connsiteY5-414" fmla="*/ 2560673 h 2560673"/>
              <a:gd name="connsiteX6-415" fmla="*/ 19050 w 12230100"/>
              <a:gd name="connsiteY6-416" fmla="*/ 2560673 h 2560673"/>
              <a:gd name="connsiteX7-417" fmla="*/ 0 w 12230100"/>
              <a:gd name="connsiteY7-418" fmla="*/ 257675 h 2560673"/>
              <a:gd name="connsiteX0-419" fmla="*/ 0 w 12230100"/>
              <a:gd name="connsiteY0-420" fmla="*/ 257433 h 2560431"/>
              <a:gd name="connsiteX1-421" fmla="*/ 2800350 w 12230100"/>
              <a:gd name="connsiteY1-422" fmla="*/ 1169781 h 2560431"/>
              <a:gd name="connsiteX2-423" fmla="*/ 6134100 w 12230100"/>
              <a:gd name="connsiteY2-424" fmla="*/ 7732 h 2560431"/>
              <a:gd name="connsiteX3-425" fmla="*/ 10287000 w 12230100"/>
              <a:gd name="connsiteY3-426" fmla="*/ 1150731 h 2560431"/>
              <a:gd name="connsiteX4-427" fmla="*/ 12230100 w 12230100"/>
              <a:gd name="connsiteY4-428" fmla="*/ 9783 h 2560431"/>
              <a:gd name="connsiteX5-429" fmla="*/ 12211050 w 12230100"/>
              <a:gd name="connsiteY5-430" fmla="*/ 2560431 h 2560431"/>
              <a:gd name="connsiteX6-431" fmla="*/ 19050 w 12230100"/>
              <a:gd name="connsiteY6-432" fmla="*/ 2560431 h 2560431"/>
              <a:gd name="connsiteX7-433" fmla="*/ 0 w 12230100"/>
              <a:gd name="connsiteY7-434" fmla="*/ 257433 h 2560431"/>
              <a:gd name="connsiteX0-435" fmla="*/ 0 w 12230100"/>
              <a:gd name="connsiteY0-436" fmla="*/ 257433 h 2560431"/>
              <a:gd name="connsiteX1-437" fmla="*/ 2800350 w 12230100"/>
              <a:gd name="connsiteY1-438" fmla="*/ 1169781 h 2560431"/>
              <a:gd name="connsiteX2-439" fmla="*/ 6134100 w 12230100"/>
              <a:gd name="connsiteY2-440" fmla="*/ 7732 h 2560431"/>
              <a:gd name="connsiteX3-441" fmla="*/ 10287000 w 12230100"/>
              <a:gd name="connsiteY3-442" fmla="*/ 1150731 h 2560431"/>
              <a:gd name="connsiteX4-443" fmla="*/ 12230100 w 12230100"/>
              <a:gd name="connsiteY4-444" fmla="*/ 9783 h 2560431"/>
              <a:gd name="connsiteX5-445" fmla="*/ 12211050 w 12230100"/>
              <a:gd name="connsiteY5-446" fmla="*/ 2560431 h 2560431"/>
              <a:gd name="connsiteX6-447" fmla="*/ 19050 w 12230100"/>
              <a:gd name="connsiteY6-448" fmla="*/ 2560431 h 2560431"/>
              <a:gd name="connsiteX7-449" fmla="*/ 0 w 12230100"/>
              <a:gd name="connsiteY7-450" fmla="*/ 257433 h 2560431"/>
              <a:gd name="connsiteX0-451" fmla="*/ 0 w 12230100"/>
              <a:gd name="connsiteY0-452" fmla="*/ 617958 h 2920956"/>
              <a:gd name="connsiteX1-453" fmla="*/ 2800350 w 12230100"/>
              <a:gd name="connsiteY1-454" fmla="*/ 1530306 h 2920956"/>
              <a:gd name="connsiteX2-455" fmla="*/ 7391400 w 12230100"/>
              <a:gd name="connsiteY2-456" fmla="*/ 6307 h 2920956"/>
              <a:gd name="connsiteX3-457" fmla="*/ 10287000 w 12230100"/>
              <a:gd name="connsiteY3-458" fmla="*/ 1511256 h 2920956"/>
              <a:gd name="connsiteX4-459" fmla="*/ 12230100 w 12230100"/>
              <a:gd name="connsiteY4-460" fmla="*/ 370308 h 2920956"/>
              <a:gd name="connsiteX5-461" fmla="*/ 12211050 w 12230100"/>
              <a:gd name="connsiteY5-462" fmla="*/ 2920956 h 2920956"/>
              <a:gd name="connsiteX6-463" fmla="*/ 19050 w 12230100"/>
              <a:gd name="connsiteY6-464" fmla="*/ 2920956 h 2920956"/>
              <a:gd name="connsiteX7-465" fmla="*/ 0 w 12230100"/>
              <a:gd name="connsiteY7-466" fmla="*/ 617958 h 2920956"/>
              <a:gd name="connsiteX0-467" fmla="*/ 0 w 12230100"/>
              <a:gd name="connsiteY0-468" fmla="*/ 612496 h 2915494"/>
              <a:gd name="connsiteX1-469" fmla="*/ 2800350 w 12230100"/>
              <a:gd name="connsiteY1-470" fmla="*/ 1524844 h 2915494"/>
              <a:gd name="connsiteX2-471" fmla="*/ 7391400 w 12230100"/>
              <a:gd name="connsiteY2-472" fmla="*/ 845 h 2915494"/>
              <a:gd name="connsiteX3-473" fmla="*/ 10287000 w 12230100"/>
              <a:gd name="connsiteY3-474" fmla="*/ 1505794 h 2915494"/>
              <a:gd name="connsiteX4-475" fmla="*/ 12230100 w 12230100"/>
              <a:gd name="connsiteY4-476" fmla="*/ 364846 h 2915494"/>
              <a:gd name="connsiteX5-477" fmla="*/ 12211050 w 12230100"/>
              <a:gd name="connsiteY5-478" fmla="*/ 2915494 h 2915494"/>
              <a:gd name="connsiteX6-479" fmla="*/ 19050 w 12230100"/>
              <a:gd name="connsiteY6-480" fmla="*/ 2915494 h 2915494"/>
              <a:gd name="connsiteX7-481" fmla="*/ 0 w 12230100"/>
              <a:gd name="connsiteY7-482" fmla="*/ 612496 h 2915494"/>
              <a:gd name="connsiteX0-483" fmla="*/ 0 w 12230100"/>
              <a:gd name="connsiteY0-484" fmla="*/ 611657 h 2914655"/>
              <a:gd name="connsiteX1-485" fmla="*/ 3962400 w 12230100"/>
              <a:gd name="connsiteY1-486" fmla="*/ 1485905 h 2914655"/>
              <a:gd name="connsiteX2-487" fmla="*/ 7391400 w 12230100"/>
              <a:gd name="connsiteY2-488" fmla="*/ 6 h 2914655"/>
              <a:gd name="connsiteX3-489" fmla="*/ 10287000 w 12230100"/>
              <a:gd name="connsiteY3-490" fmla="*/ 1504955 h 2914655"/>
              <a:gd name="connsiteX4-491" fmla="*/ 12230100 w 12230100"/>
              <a:gd name="connsiteY4-492" fmla="*/ 364007 h 2914655"/>
              <a:gd name="connsiteX5-493" fmla="*/ 12211050 w 12230100"/>
              <a:gd name="connsiteY5-494" fmla="*/ 2914655 h 2914655"/>
              <a:gd name="connsiteX6-495" fmla="*/ 19050 w 12230100"/>
              <a:gd name="connsiteY6-496" fmla="*/ 2914655 h 2914655"/>
              <a:gd name="connsiteX7-497" fmla="*/ 0 w 12230100"/>
              <a:gd name="connsiteY7-498" fmla="*/ 611657 h 2914655"/>
              <a:gd name="connsiteX0-499" fmla="*/ 0 w 12230100"/>
              <a:gd name="connsiteY0-500" fmla="*/ 611657 h 2914655"/>
              <a:gd name="connsiteX1-501" fmla="*/ 3962400 w 12230100"/>
              <a:gd name="connsiteY1-502" fmla="*/ 1485905 h 2914655"/>
              <a:gd name="connsiteX2-503" fmla="*/ 7391400 w 12230100"/>
              <a:gd name="connsiteY2-504" fmla="*/ 6 h 2914655"/>
              <a:gd name="connsiteX3-505" fmla="*/ 10287000 w 12230100"/>
              <a:gd name="connsiteY3-506" fmla="*/ 1504955 h 2914655"/>
              <a:gd name="connsiteX4-507" fmla="*/ 12230100 w 12230100"/>
              <a:gd name="connsiteY4-508" fmla="*/ 364007 h 2914655"/>
              <a:gd name="connsiteX5-509" fmla="*/ 12211050 w 12230100"/>
              <a:gd name="connsiteY5-510" fmla="*/ 2914655 h 2914655"/>
              <a:gd name="connsiteX6-511" fmla="*/ 19050 w 12230100"/>
              <a:gd name="connsiteY6-512" fmla="*/ 2914655 h 2914655"/>
              <a:gd name="connsiteX7-513" fmla="*/ 0 w 12230100"/>
              <a:gd name="connsiteY7-514" fmla="*/ 611657 h 2914655"/>
              <a:gd name="connsiteX0-515" fmla="*/ 0 w 12230100"/>
              <a:gd name="connsiteY0-516" fmla="*/ 626619 h 2929617"/>
              <a:gd name="connsiteX1-517" fmla="*/ 3962400 w 12230100"/>
              <a:gd name="connsiteY1-518" fmla="*/ 1500867 h 2929617"/>
              <a:gd name="connsiteX2-519" fmla="*/ 7391400 w 12230100"/>
              <a:gd name="connsiteY2-520" fmla="*/ 14968 h 2929617"/>
              <a:gd name="connsiteX3-521" fmla="*/ 10287000 w 12230100"/>
              <a:gd name="connsiteY3-522" fmla="*/ 1519917 h 2929617"/>
              <a:gd name="connsiteX4-523" fmla="*/ 12230100 w 12230100"/>
              <a:gd name="connsiteY4-524" fmla="*/ 378969 h 2929617"/>
              <a:gd name="connsiteX5-525" fmla="*/ 12211050 w 12230100"/>
              <a:gd name="connsiteY5-526" fmla="*/ 2929617 h 2929617"/>
              <a:gd name="connsiteX6-527" fmla="*/ 19050 w 12230100"/>
              <a:gd name="connsiteY6-528" fmla="*/ 2929617 h 2929617"/>
              <a:gd name="connsiteX7-529" fmla="*/ 0 w 12230100"/>
              <a:gd name="connsiteY7-530" fmla="*/ 626619 h 2929617"/>
              <a:gd name="connsiteX0-531" fmla="*/ 0 w 12230100"/>
              <a:gd name="connsiteY0-532" fmla="*/ 613075 h 2916073"/>
              <a:gd name="connsiteX1-533" fmla="*/ 3962400 w 12230100"/>
              <a:gd name="connsiteY1-534" fmla="*/ 1487323 h 2916073"/>
              <a:gd name="connsiteX2-535" fmla="*/ 7391400 w 12230100"/>
              <a:gd name="connsiteY2-536" fmla="*/ 1424 h 2916073"/>
              <a:gd name="connsiteX3-537" fmla="*/ 10287000 w 12230100"/>
              <a:gd name="connsiteY3-538" fmla="*/ 1506373 h 2916073"/>
              <a:gd name="connsiteX4-539" fmla="*/ 12230100 w 12230100"/>
              <a:gd name="connsiteY4-540" fmla="*/ 365425 h 2916073"/>
              <a:gd name="connsiteX5-541" fmla="*/ 12211050 w 12230100"/>
              <a:gd name="connsiteY5-542" fmla="*/ 2916073 h 2916073"/>
              <a:gd name="connsiteX6-543" fmla="*/ 19050 w 12230100"/>
              <a:gd name="connsiteY6-544" fmla="*/ 2916073 h 2916073"/>
              <a:gd name="connsiteX7-545" fmla="*/ 0 w 12230100"/>
              <a:gd name="connsiteY7-546" fmla="*/ 613075 h 2916073"/>
              <a:gd name="connsiteX0-547" fmla="*/ 0 w 12211050"/>
              <a:gd name="connsiteY0-548" fmla="*/ 359071 h 3519319"/>
              <a:gd name="connsiteX1-549" fmla="*/ 3943350 w 12211050"/>
              <a:gd name="connsiteY1-550" fmla="*/ 2090569 h 3519319"/>
              <a:gd name="connsiteX2-551" fmla="*/ 7372350 w 12211050"/>
              <a:gd name="connsiteY2-552" fmla="*/ 604670 h 3519319"/>
              <a:gd name="connsiteX3-553" fmla="*/ 10267950 w 12211050"/>
              <a:gd name="connsiteY3-554" fmla="*/ 2109619 h 3519319"/>
              <a:gd name="connsiteX4-555" fmla="*/ 12211050 w 12211050"/>
              <a:gd name="connsiteY4-556" fmla="*/ 968671 h 3519319"/>
              <a:gd name="connsiteX5-557" fmla="*/ 12192000 w 12211050"/>
              <a:gd name="connsiteY5-558" fmla="*/ 3519319 h 3519319"/>
              <a:gd name="connsiteX6-559" fmla="*/ 0 w 12211050"/>
              <a:gd name="connsiteY6-560" fmla="*/ 3519319 h 3519319"/>
              <a:gd name="connsiteX7-561" fmla="*/ 0 w 12211050"/>
              <a:gd name="connsiteY7-562" fmla="*/ 359071 h 3519319"/>
              <a:gd name="connsiteX0-563" fmla="*/ 0 w 12211050"/>
              <a:gd name="connsiteY0-564" fmla="*/ 532684 h 3692932"/>
              <a:gd name="connsiteX1-565" fmla="*/ 3943350 w 12211050"/>
              <a:gd name="connsiteY1-566" fmla="*/ 2264182 h 3692932"/>
              <a:gd name="connsiteX2-567" fmla="*/ 7372350 w 12211050"/>
              <a:gd name="connsiteY2-568" fmla="*/ 778283 h 3692932"/>
              <a:gd name="connsiteX3-569" fmla="*/ 10267950 w 12211050"/>
              <a:gd name="connsiteY3-570" fmla="*/ 2283232 h 3692932"/>
              <a:gd name="connsiteX4-571" fmla="*/ 12211050 w 12211050"/>
              <a:gd name="connsiteY4-572" fmla="*/ 1142284 h 3692932"/>
              <a:gd name="connsiteX5-573" fmla="*/ 12192000 w 12211050"/>
              <a:gd name="connsiteY5-574" fmla="*/ 3692932 h 3692932"/>
              <a:gd name="connsiteX6-575" fmla="*/ 0 w 12211050"/>
              <a:gd name="connsiteY6-576" fmla="*/ 3692932 h 3692932"/>
              <a:gd name="connsiteX7-577" fmla="*/ 0 w 12211050"/>
              <a:gd name="connsiteY7-578" fmla="*/ 532684 h 3692932"/>
              <a:gd name="connsiteX0-579" fmla="*/ 18661 w 12229711"/>
              <a:gd name="connsiteY0-580" fmla="*/ 532684 h 3692932"/>
              <a:gd name="connsiteX1-581" fmla="*/ 3962011 w 12229711"/>
              <a:gd name="connsiteY1-582" fmla="*/ 2264182 h 3692932"/>
              <a:gd name="connsiteX2-583" fmla="*/ 7391011 w 12229711"/>
              <a:gd name="connsiteY2-584" fmla="*/ 778283 h 3692932"/>
              <a:gd name="connsiteX3-585" fmla="*/ 10286611 w 12229711"/>
              <a:gd name="connsiteY3-586" fmla="*/ 2283232 h 3692932"/>
              <a:gd name="connsiteX4-587" fmla="*/ 12229711 w 12229711"/>
              <a:gd name="connsiteY4-588" fmla="*/ 1142284 h 3692932"/>
              <a:gd name="connsiteX5-589" fmla="*/ 12210661 w 12229711"/>
              <a:gd name="connsiteY5-590" fmla="*/ 3692932 h 3692932"/>
              <a:gd name="connsiteX6-591" fmla="*/ 0 w 12229711"/>
              <a:gd name="connsiteY6-592" fmla="*/ 3002467 h 3692932"/>
              <a:gd name="connsiteX7-593" fmla="*/ 18661 w 12229711"/>
              <a:gd name="connsiteY7-594" fmla="*/ 532684 h 3692932"/>
              <a:gd name="connsiteX0-595" fmla="*/ 18661 w 12229711"/>
              <a:gd name="connsiteY0-596" fmla="*/ 532684 h 3002467"/>
              <a:gd name="connsiteX1-597" fmla="*/ 3962011 w 12229711"/>
              <a:gd name="connsiteY1-598" fmla="*/ 2264182 h 3002467"/>
              <a:gd name="connsiteX2-599" fmla="*/ 7391011 w 12229711"/>
              <a:gd name="connsiteY2-600" fmla="*/ 778283 h 3002467"/>
              <a:gd name="connsiteX3-601" fmla="*/ 10286611 w 12229711"/>
              <a:gd name="connsiteY3-602" fmla="*/ 2283232 h 3002467"/>
              <a:gd name="connsiteX4-603" fmla="*/ 12229711 w 12229711"/>
              <a:gd name="connsiteY4-604" fmla="*/ 1142284 h 3002467"/>
              <a:gd name="connsiteX5-605" fmla="*/ 12210661 w 12229711"/>
              <a:gd name="connsiteY5-606" fmla="*/ 2983805 h 3002467"/>
              <a:gd name="connsiteX6-607" fmla="*/ 0 w 12229711"/>
              <a:gd name="connsiteY6-608" fmla="*/ 3002467 h 3002467"/>
              <a:gd name="connsiteX7-609" fmla="*/ 18661 w 12229711"/>
              <a:gd name="connsiteY7-610" fmla="*/ 532684 h 3002467"/>
              <a:gd name="connsiteX0-611" fmla="*/ 18661 w 12247983"/>
              <a:gd name="connsiteY0-612" fmla="*/ 532684 h 3002467"/>
              <a:gd name="connsiteX1-613" fmla="*/ 3962011 w 12247983"/>
              <a:gd name="connsiteY1-614" fmla="*/ 2264182 h 3002467"/>
              <a:gd name="connsiteX2-615" fmla="*/ 7391011 w 12247983"/>
              <a:gd name="connsiteY2-616" fmla="*/ 778283 h 3002467"/>
              <a:gd name="connsiteX3-617" fmla="*/ 10286611 w 12247983"/>
              <a:gd name="connsiteY3-618" fmla="*/ 2283232 h 3002467"/>
              <a:gd name="connsiteX4-619" fmla="*/ 12229711 w 12247983"/>
              <a:gd name="connsiteY4-620" fmla="*/ 1142284 h 3002467"/>
              <a:gd name="connsiteX5-621" fmla="*/ 12247983 w 12247983"/>
              <a:gd name="connsiteY5-622" fmla="*/ 2983805 h 3002467"/>
              <a:gd name="connsiteX6-623" fmla="*/ 0 w 12247983"/>
              <a:gd name="connsiteY6-624" fmla="*/ 3002467 h 3002467"/>
              <a:gd name="connsiteX7-625" fmla="*/ 18661 w 12247983"/>
              <a:gd name="connsiteY7-626" fmla="*/ 532684 h 3002467"/>
              <a:gd name="connsiteX0-627" fmla="*/ 18661 w 12229711"/>
              <a:gd name="connsiteY0-628" fmla="*/ 532684 h 3002467"/>
              <a:gd name="connsiteX1-629" fmla="*/ 3962011 w 12229711"/>
              <a:gd name="connsiteY1-630" fmla="*/ 2264182 h 3002467"/>
              <a:gd name="connsiteX2-631" fmla="*/ 7391011 w 12229711"/>
              <a:gd name="connsiteY2-632" fmla="*/ 778283 h 3002467"/>
              <a:gd name="connsiteX3-633" fmla="*/ 10286611 w 12229711"/>
              <a:gd name="connsiteY3-634" fmla="*/ 2283232 h 3002467"/>
              <a:gd name="connsiteX4-635" fmla="*/ 12229711 w 12229711"/>
              <a:gd name="connsiteY4-636" fmla="*/ 1142284 h 3002467"/>
              <a:gd name="connsiteX5-637" fmla="*/ 12222583 w 12229711"/>
              <a:gd name="connsiteY5-638" fmla="*/ 2999680 h 3002467"/>
              <a:gd name="connsiteX6-639" fmla="*/ 0 w 12229711"/>
              <a:gd name="connsiteY6-640" fmla="*/ 3002467 h 3002467"/>
              <a:gd name="connsiteX7-641" fmla="*/ 18661 w 12229711"/>
              <a:gd name="connsiteY7-642" fmla="*/ 532684 h 3002467"/>
              <a:gd name="connsiteX0-643" fmla="*/ 18661 w 12229711"/>
              <a:gd name="connsiteY0-644" fmla="*/ 532684 h 3011992"/>
              <a:gd name="connsiteX1-645" fmla="*/ 3962011 w 12229711"/>
              <a:gd name="connsiteY1-646" fmla="*/ 2264182 h 3011992"/>
              <a:gd name="connsiteX2-647" fmla="*/ 7391011 w 12229711"/>
              <a:gd name="connsiteY2-648" fmla="*/ 778283 h 3011992"/>
              <a:gd name="connsiteX3-649" fmla="*/ 10286611 w 12229711"/>
              <a:gd name="connsiteY3-650" fmla="*/ 2283232 h 3011992"/>
              <a:gd name="connsiteX4-651" fmla="*/ 12229711 w 12229711"/>
              <a:gd name="connsiteY4-652" fmla="*/ 1142284 h 3011992"/>
              <a:gd name="connsiteX5-653" fmla="*/ 12222583 w 12229711"/>
              <a:gd name="connsiteY5-654" fmla="*/ 2999680 h 3011992"/>
              <a:gd name="connsiteX6-655" fmla="*/ 0 w 12229711"/>
              <a:gd name="connsiteY6-656" fmla="*/ 3011992 h 3011992"/>
              <a:gd name="connsiteX7-657" fmla="*/ 18661 w 12229711"/>
              <a:gd name="connsiteY7-658" fmla="*/ 532684 h 3011992"/>
              <a:gd name="connsiteX0-659" fmla="*/ 5961 w 12217011"/>
              <a:gd name="connsiteY0-660" fmla="*/ 532684 h 3005642"/>
              <a:gd name="connsiteX1-661" fmla="*/ 3949311 w 12217011"/>
              <a:gd name="connsiteY1-662" fmla="*/ 2264182 h 3005642"/>
              <a:gd name="connsiteX2-663" fmla="*/ 7378311 w 12217011"/>
              <a:gd name="connsiteY2-664" fmla="*/ 778283 h 3005642"/>
              <a:gd name="connsiteX3-665" fmla="*/ 10273911 w 12217011"/>
              <a:gd name="connsiteY3-666" fmla="*/ 2283232 h 3005642"/>
              <a:gd name="connsiteX4-667" fmla="*/ 12217011 w 12217011"/>
              <a:gd name="connsiteY4-668" fmla="*/ 1142284 h 3005642"/>
              <a:gd name="connsiteX5-669" fmla="*/ 12209883 w 12217011"/>
              <a:gd name="connsiteY5-670" fmla="*/ 2999680 h 3005642"/>
              <a:gd name="connsiteX6-671" fmla="*/ 0 w 12217011"/>
              <a:gd name="connsiteY6-672" fmla="*/ 3005642 h 3005642"/>
              <a:gd name="connsiteX7-673" fmla="*/ 5961 w 12217011"/>
              <a:gd name="connsiteY7-674" fmla="*/ 532684 h 3005642"/>
              <a:gd name="connsiteX0-675" fmla="*/ 18661 w 12229711"/>
              <a:gd name="connsiteY0-676" fmla="*/ 532684 h 3005642"/>
              <a:gd name="connsiteX1-677" fmla="*/ 3962011 w 12229711"/>
              <a:gd name="connsiteY1-678" fmla="*/ 2264182 h 3005642"/>
              <a:gd name="connsiteX2-679" fmla="*/ 7391011 w 12229711"/>
              <a:gd name="connsiteY2-680" fmla="*/ 778283 h 3005642"/>
              <a:gd name="connsiteX3-681" fmla="*/ 10286611 w 12229711"/>
              <a:gd name="connsiteY3-682" fmla="*/ 2283232 h 3005642"/>
              <a:gd name="connsiteX4-683" fmla="*/ 12229711 w 12229711"/>
              <a:gd name="connsiteY4-684" fmla="*/ 1142284 h 3005642"/>
              <a:gd name="connsiteX5-685" fmla="*/ 12222583 w 12229711"/>
              <a:gd name="connsiteY5-686" fmla="*/ 2999680 h 3005642"/>
              <a:gd name="connsiteX6-687" fmla="*/ 0 w 12229711"/>
              <a:gd name="connsiteY6-688" fmla="*/ 3005642 h 3005642"/>
              <a:gd name="connsiteX7-689" fmla="*/ 18661 w 12229711"/>
              <a:gd name="connsiteY7-690" fmla="*/ 532684 h 3005642"/>
              <a:gd name="connsiteX0-691" fmla="*/ 2786 w 12213836"/>
              <a:gd name="connsiteY0-692" fmla="*/ 532684 h 3002467"/>
              <a:gd name="connsiteX1-693" fmla="*/ 3946136 w 12213836"/>
              <a:gd name="connsiteY1-694" fmla="*/ 2264182 h 3002467"/>
              <a:gd name="connsiteX2-695" fmla="*/ 7375136 w 12213836"/>
              <a:gd name="connsiteY2-696" fmla="*/ 778283 h 3002467"/>
              <a:gd name="connsiteX3-697" fmla="*/ 10270736 w 12213836"/>
              <a:gd name="connsiteY3-698" fmla="*/ 2283232 h 3002467"/>
              <a:gd name="connsiteX4-699" fmla="*/ 12213836 w 12213836"/>
              <a:gd name="connsiteY4-700" fmla="*/ 1142284 h 3002467"/>
              <a:gd name="connsiteX5-701" fmla="*/ 12206708 w 12213836"/>
              <a:gd name="connsiteY5-702" fmla="*/ 2999680 h 3002467"/>
              <a:gd name="connsiteX6-703" fmla="*/ 0 w 12213836"/>
              <a:gd name="connsiteY6-704" fmla="*/ 3002467 h 3002467"/>
              <a:gd name="connsiteX7-705" fmla="*/ 2786 w 12213836"/>
              <a:gd name="connsiteY7-706" fmla="*/ 532684 h 30024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65" y="connsiteY7-66"/>
              </a:cxn>
            </a:cxnLst>
            <a:rect l="l" t="t" r="r" b="b"/>
            <a:pathLst>
              <a:path w="12213836" h="3002467">
                <a:moveTo>
                  <a:pt x="2786" y="532684"/>
                </a:moveTo>
                <a:cubicBezTo>
                  <a:pt x="1964936" y="-1311991"/>
                  <a:pt x="2717411" y="2223249"/>
                  <a:pt x="3946136" y="2264182"/>
                </a:cubicBezTo>
                <a:cubicBezTo>
                  <a:pt x="5174861" y="2305115"/>
                  <a:pt x="6092436" y="832258"/>
                  <a:pt x="7375136" y="778283"/>
                </a:cubicBezTo>
                <a:cubicBezTo>
                  <a:pt x="8657836" y="724308"/>
                  <a:pt x="9464286" y="2222565"/>
                  <a:pt x="10270736" y="2283232"/>
                </a:cubicBezTo>
                <a:cubicBezTo>
                  <a:pt x="11077186" y="2343899"/>
                  <a:pt x="11889986" y="1459100"/>
                  <a:pt x="12213836" y="1142284"/>
                </a:cubicBezTo>
                <a:lnTo>
                  <a:pt x="12206708" y="2999680"/>
                </a:lnTo>
                <a:lnTo>
                  <a:pt x="0" y="3002467"/>
                </a:lnTo>
                <a:cubicBezTo>
                  <a:pt x="0" y="1949051"/>
                  <a:pt x="2786" y="1586100"/>
                  <a:pt x="2786" y="532684"/>
                </a:cubicBezTo>
                <a:close/>
              </a:path>
            </a:pathLst>
          </a:custGeom>
          <a:solidFill>
            <a:srgbClr val="FCFCFC">
              <a:alpha val="77000"/>
            </a:srgbClr>
          </a:solidFill>
          <a:ln>
            <a:noFill/>
          </a:ln>
          <a:effectLst>
            <a:outerShdw blurRad="50800" dist="38100" dir="16200000"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2" name="文本框 8"/>
          <p:cNvSpPr txBox="1"/>
          <p:nvPr/>
        </p:nvSpPr>
        <p:spPr>
          <a:xfrm>
            <a:off x="2058670" y="1311464"/>
            <a:ext cx="4786630" cy="900246"/>
          </a:xfrm>
          <a:prstGeom prst="rect">
            <a:avLst/>
          </a:prstGeom>
          <a:noFill/>
        </p:spPr>
        <p:txBody>
          <a:bodyPr wrap="square" lIns="68580" tIns="34290" rIns="68580" bIns="34290" rtlCol="0">
            <a:spAutoFit/>
            <a:scene3d>
              <a:camera prst="orthographicFront"/>
              <a:lightRig rig="threePt" dir="t"/>
            </a:scene3d>
            <a:sp3d contourW="12700"/>
          </a:bodyPr>
          <a:lstStyle/>
          <a:p>
            <a:pPr algn="ctr"/>
            <a:r>
              <a:rPr lang="zh-CN" sz="5400" b="1" dirty="0">
                <a:solidFill>
                  <a:schemeClr val="bg1"/>
                </a:solidFill>
                <a:latin typeface="微软雅黑" panose="020B0503020204020204" pitchFamily="34" charset="-122"/>
                <a:ea typeface="微软雅黑" panose="020B0503020204020204" pitchFamily="34" charset="-122"/>
              </a:rPr>
              <a:t>谢</a:t>
            </a:r>
            <a:r>
              <a:rPr lang="en-US" altLang="zh-CN" sz="5400" b="1" dirty="0">
                <a:solidFill>
                  <a:schemeClr val="bg1"/>
                </a:solidFill>
                <a:latin typeface="微软雅黑" panose="020B0503020204020204" pitchFamily="34" charset="-122"/>
                <a:ea typeface="微软雅黑" panose="020B0503020204020204" pitchFamily="34" charset="-122"/>
              </a:rPr>
              <a:t> </a:t>
            </a:r>
            <a:r>
              <a:rPr lang="zh-CN" sz="5400" b="1" dirty="0">
                <a:solidFill>
                  <a:schemeClr val="bg1"/>
                </a:solidFill>
                <a:latin typeface="微软雅黑" panose="020B0503020204020204" pitchFamily="34" charset="-122"/>
                <a:ea typeface="微软雅黑" panose="020B0503020204020204" pitchFamily="34" charset="-122"/>
              </a:rPr>
              <a:t>谢</a:t>
            </a:r>
            <a:r>
              <a:rPr lang="en-US" altLang="zh-CN" sz="5400" b="1" dirty="0">
                <a:solidFill>
                  <a:schemeClr val="bg1"/>
                </a:solidFill>
                <a:latin typeface="微软雅黑" panose="020B0503020204020204" pitchFamily="34" charset="-122"/>
                <a:ea typeface="微软雅黑" panose="020B0503020204020204" pitchFamily="34" charset="-122"/>
              </a:rPr>
              <a:t> </a:t>
            </a:r>
            <a:r>
              <a:rPr lang="zh-CN" sz="5400" b="1" dirty="0">
                <a:solidFill>
                  <a:schemeClr val="bg1"/>
                </a:solidFill>
                <a:latin typeface="微软雅黑" panose="020B0503020204020204" pitchFamily="34" charset="-122"/>
                <a:ea typeface="微软雅黑" panose="020B0503020204020204" pitchFamily="34" charset="-122"/>
              </a:rPr>
              <a:t>聆</a:t>
            </a:r>
            <a:r>
              <a:rPr lang="en-US" altLang="zh-CN" sz="5400" b="1" dirty="0">
                <a:solidFill>
                  <a:schemeClr val="bg1"/>
                </a:solidFill>
                <a:latin typeface="微软雅黑" panose="020B0503020204020204" pitchFamily="34" charset="-122"/>
                <a:ea typeface="微软雅黑" panose="020B0503020204020204" pitchFamily="34" charset="-122"/>
              </a:rPr>
              <a:t> </a:t>
            </a:r>
            <a:r>
              <a:rPr lang="zh-CN" sz="5400" b="1" dirty="0">
                <a:solidFill>
                  <a:schemeClr val="bg1"/>
                </a:solidFill>
                <a:latin typeface="微软雅黑" panose="020B0503020204020204" pitchFamily="34" charset="-122"/>
                <a:ea typeface="微软雅黑" panose="020B0503020204020204" pitchFamily="34" charset="-122"/>
              </a:rPr>
              <a:t>听</a:t>
            </a:r>
            <a:endParaRPr lang="zh-CN" sz="54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3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p:txBody>
          <a:bodyPr/>
          <a:lstStyle/>
          <a:p>
            <a:pPr lvl="0"/>
            <a:r>
              <a:rPr lang="en-US" altLang="zh-CN" dirty="0"/>
              <a:t>《</a:t>
            </a:r>
            <a:r>
              <a:rPr lang="zh-CN" altLang="en-US" dirty="0"/>
              <a:t>班级管理学</a:t>
            </a:r>
            <a:r>
              <a:rPr lang="en-US" altLang="zh-CN" dirty="0"/>
              <a:t>》</a:t>
            </a:r>
            <a:r>
              <a:rPr lang="zh-CN" altLang="en-US" dirty="0"/>
              <a:t>目录</a:t>
            </a:r>
            <a:endParaRPr lang="zh-CN" altLang="en-US" dirty="0"/>
          </a:p>
          <a:p>
            <a:endParaRPr lang="zh-CN" altLang="en-US" dirty="0"/>
          </a:p>
        </p:txBody>
      </p:sp>
      <p:sp>
        <p:nvSpPr>
          <p:cNvPr id="5" name="内容占位符 4"/>
          <p:cNvSpPr>
            <a:spLocks noGrp="1"/>
          </p:cNvSpPr>
          <p:nvPr>
            <p:ph sz="quarter" idx="11"/>
          </p:nvPr>
        </p:nvSpPr>
        <p:spPr/>
        <p:txBody>
          <a:bodyPr/>
          <a:lstStyle/>
          <a:p>
            <a:pPr lvl="0">
              <a:lnSpc>
                <a:spcPct val="150000"/>
              </a:lnSpc>
            </a:pPr>
            <a:r>
              <a:rPr lang="zh-CN" altLang="en-US" dirty="0"/>
              <a:t>第一章  导论</a:t>
            </a:r>
            <a:endParaRPr lang="zh-CN" altLang="en-US" dirty="0"/>
          </a:p>
          <a:p>
            <a:pPr lvl="0">
              <a:lnSpc>
                <a:spcPct val="150000"/>
              </a:lnSpc>
            </a:pPr>
            <a:r>
              <a:rPr lang="zh-CN" altLang="en-US" dirty="0"/>
              <a:t>  第一节  班级管理</a:t>
            </a:r>
            <a:endParaRPr lang="zh-CN" altLang="en-US" dirty="0"/>
          </a:p>
          <a:p>
            <a:pPr lvl="0">
              <a:lnSpc>
                <a:spcPct val="150000"/>
              </a:lnSpc>
            </a:pPr>
            <a:r>
              <a:rPr lang="zh-CN" altLang="en-US" dirty="0"/>
              <a:t>  第二节  班级管理学</a:t>
            </a:r>
            <a:endParaRPr lang="zh-CN" altLang="en-US" dirty="0"/>
          </a:p>
          <a:p>
            <a:pPr lvl="0">
              <a:lnSpc>
                <a:spcPct val="150000"/>
              </a:lnSpc>
            </a:pPr>
            <a:r>
              <a:rPr lang="zh-CN" altLang="en-US" dirty="0"/>
              <a:t>  第三节  现代管理思想对班级管理的影响</a:t>
            </a:r>
            <a:endParaRPr lang="zh-CN" altLang="en-US" dirty="0"/>
          </a:p>
          <a:p>
            <a:pPr lvl="0">
              <a:lnSpc>
                <a:spcPct val="150000"/>
              </a:lnSpc>
            </a:pPr>
            <a:r>
              <a:rPr lang="zh-CN" altLang="en-US" dirty="0"/>
              <a:t>第二章  班级组织</a:t>
            </a:r>
            <a:endParaRPr lang="zh-CN" altLang="en-US" dirty="0"/>
          </a:p>
          <a:p>
            <a:pPr lvl="0">
              <a:lnSpc>
                <a:spcPct val="150000"/>
              </a:lnSpc>
            </a:pPr>
            <a:r>
              <a:rPr lang="zh-CN" altLang="en-US" dirty="0"/>
              <a:t>  第一节  班级组织社会属性分析</a:t>
            </a:r>
            <a:endParaRPr lang="zh-CN" altLang="en-US" dirty="0"/>
          </a:p>
          <a:p>
            <a:pPr lvl="0">
              <a:lnSpc>
                <a:spcPct val="150000"/>
              </a:lnSpc>
            </a:pPr>
            <a:r>
              <a:rPr lang="zh-CN" altLang="en-US" dirty="0"/>
              <a:t>  第二节  班级组织规模</a:t>
            </a:r>
            <a:endParaRPr lang="zh-CN" altLang="en-US" dirty="0"/>
          </a:p>
          <a:p>
            <a:pPr lvl="0">
              <a:lnSpc>
                <a:spcPct val="150000"/>
              </a:lnSpc>
            </a:pPr>
            <a:r>
              <a:rPr lang="zh-CN" altLang="en-US" dirty="0"/>
              <a:t>  第三节  班级组织体制</a:t>
            </a:r>
            <a:endParaRPr lang="zh-CN" altLang="en-US" dirty="0"/>
          </a:p>
          <a:p>
            <a:pPr lvl="0">
              <a:lnSpc>
                <a:spcPct val="150000"/>
              </a:lnSpc>
            </a:pPr>
            <a:endParaRPr lang="en-US" altLang="zh-CN" dirty="0"/>
          </a:p>
          <a:p>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0"/>
          </p:nvPr>
        </p:nvSpPr>
        <p:spPr/>
        <p:txBody>
          <a:bodyPr/>
          <a:lstStyle/>
          <a:p>
            <a:pPr lvl="0"/>
            <a:r>
              <a:rPr lang="en-US" altLang="zh-CN" dirty="0"/>
              <a:t>《</a:t>
            </a:r>
            <a:r>
              <a:rPr lang="zh-CN" altLang="en-US" dirty="0"/>
              <a:t>班级管理学</a:t>
            </a:r>
            <a:r>
              <a:rPr lang="en-US" altLang="zh-CN" dirty="0"/>
              <a:t>》</a:t>
            </a:r>
            <a:r>
              <a:rPr lang="zh-CN" altLang="en-US" dirty="0"/>
              <a:t>目录</a:t>
            </a:r>
            <a:endParaRPr lang="zh-CN" altLang="en-US" dirty="0"/>
          </a:p>
          <a:p>
            <a:endParaRPr lang="zh-CN" altLang="en-US" dirty="0"/>
          </a:p>
        </p:txBody>
      </p:sp>
      <p:sp>
        <p:nvSpPr>
          <p:cNvPr id="3" name="内容占位符 2"/>
          <p:cNvSpPr>
            <a:spLocks noGrp="1"/>
          </p:cNvSpPr>
          <p:nvPr>
            <p:ph sz="quarter" idx="11"/>
          </p:nvPr>
        </p:nvSpPr>
        <p:spPr/>
        <p:txBody>
          <a:bodyPr/>
          <a:lstStyle/>
          <a:p>
            <a:pPr lvl="0">
              <a:lnSpc>
                <a:spcPct val="150000"/>
              </a:lnSpc>
            </a:pPr>
            <a:r>
              <a:rPr lang="zh-CN" altLang="en-US" dirty="0"/>
              <a:t>第三章  班级管理过程</a:t>
            </a:r>
            <a:endParaRPr lang="zh-CN" altLang="en-US" dirty="0"/>
          </a:p>
          <a:p>
            <a:pPr lvl="0">
              <a:lnSpc>
                <a:spcPct val="150000"/>
              </a:lnSpc>
            </a:pPr>
            <a:r>
              <a:rPr lang="zh-CN" altLang="en-US" dirty="0"/>
              <a:t>  第一节  班集体建设过程</a:t>
            </a:r>
            <a:endParaRPr lang="zh-CN" altLang="en-US" dirty="0"/>
          </a:p>
          <a:p>
            <a:pPr lvl="0">
              <a:lnSpc>
                <a:spcPct val="150000"/>
              </a:lnSpc>
            </a:pPr>
            <a:r>
              <a:rPr lang="zh-CN" altLang="en-US" dirty="0"/>
              <a:t>  第二节  班级群体整合过程</a:t>
            </a:r>
            <a:endParaRPr lang="zh-CN" altLang="en-US" dirty="0"/>
          </a:p>
          <a:p>
            <a:pPr lvl="0">
              <a:lnSpc>
                <a:spcPct val="150000"/>
              </a:lnSpc>
            </a:pPr>
            <a:r>
              <a:rPr lang="zh-CN" altLang="en-US" dirty="0"/>
              <a:t>  第三节  班级计划管理过程</a:t>
            </a:r>
            <a:endParaRPr lang="zh-CN" altLang="en-US" dirty="0"/>
          </a:p>
          <a:p>
            <a:pPr lvl="0">
              <a:lnSpc>
                <a:spcPct val="150000"/>
              </a:lnSpc>
            </a:pPr>
            <a:r>
              <a:rPr lang="zh-CN" altLang="en-US" dirty="0"/>
              <a:t>第四章  班主任专业发展</a:t>
            </a:r>
            <a:endParaRPr lang="zh-CN" altLang="en-US" dirty="0"/>
          </a:p>
          <a:p>
            <a:pPr lvl="0">
              <a:lnSpc>
                <a:spcPct val="150000"/>
              </a:lnSpc>
            </a:pPr>
            <a:r>
              <a:rPr lang="zh-CN" altLang="en-US" dirty="0"/>
              <a:t>  第一节  班主任专业发展理念</a:t>
            </a:r>
            <a:endParaRPr lang="zh-CN" altLang="en-US" dirty="0"/>
          </a:p>
          <a:p>
            <a:pPr lvl="0">
              <a:lnSpc>
                <a:spcPct val="150000"/>
              </a:lnSpc>
            </a:pPr>
            <a:r>
              <a:rPr lang="zh-CN" altLang="en-US" dirty="0"/>
              <a:t>  第二节  班主任专业发展策略</a:t>
            </a:r>
            <a:endParaRPr lang="zh-CN" altLang="en-US" dirty="0"/>
          </a:p>
          <a:p>
            <a:pPr lvl="0">
              <a:lnSpc>
                <a:spcPct val="150000"/>
              </a:lnSpc>
            </a:pPr>
            <a:r>
              <a:rPr lang="zh-CN" altLang="en-US" dirty="0"/>
              <a:t>  第三节  班主任专业发展的激励与评价</a:t>
            </a:r>
            <a:endParaRPr lang="zh-CN" altLang="en-US" dirty="0"/>
          </a:p>
          <a:p>
            <a:pPr lvl="0">
              <a:lnSpc>
                <a:spcPct val="150000"/>
              </a:lnSpc>
            </a:pPr>
            <a:endParaRPr lang="zh-CN" altLang="en-US" dirty="0"/>
          </a:p>
          <a:p>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0"/>
          </p:nvPr>
        </p:nvSpPr>
        <p:spPr/>
        <p:txBody>
          <a:bodyPr/>
          <a:lstStyle/>
          <a:p>
            <a:pPr lvl="0"/>
            <a:r>
              <a:rPr lang="en-US" altLang="zh-CN" dirty="0"/>
              <a:t>《</a:t>
            </a:r>
            <a:r>
              <a:rPr lang="zh-CN" altLang="en-US" dirty="0"/>
              <a:t>班级管理学</a:t>
            </a:r>
            <a:r>
              <a:rPr lang="en-US" altLang="zh-CN" dirty="0"/>
              <a:t>》</a:t>
            </a:r>
            <a:r>
              <a:rPr lang="zh-CN" altLang="en-US" dirty="0"/>
              <a:t>目录</a:t>
            </a:r>
            <a:endParaRPr lang="zh-CN" altLang="en-US" dirty="0"/>
          </a:p>
          <a:p>
            <a:endParaRPr lang="zh-CN" altLang="en-US" dirty="0"/>
          </a:p>
        </p:txBody>
      </p:sp>
      <p:sp>
        <p:nvSpPr>
          <p:cNvPr id="3" name="内容占位符 2"/>
          <p:cNvSpPr>
            <a:spLocks noGrp="1"/>
          </p:cNvSpPr>
          <p:nvPr>
            <p:ph sz="quarter" idx="11"/>
          </p:nvPr>
        </p:nvSpPr>
        <p:spPr/>
        <p:txBody>
          <a:bodyPr/>
          <a:lstStyle/>
          <a:p>
            <a:pPr lvl="0">
              <a:lnSpc>
                <a:spcPct val="150000"/>
              </a:lnSpc>
            </a:pPr>
            <a:r>
              <a:rPr lang="zh-CN" altLang="en-US" dirty="0"/>
              <a:t>第六章  班级环境管理</a:t>
            </a:r>
            <a:endParaRPr lang="zh-CN" altLang="en-US" dirty="0"/>
          </a:p>
          <a:p>
            <a:pPr lvl="0">
              <a:lnSpc>
                <a:spcPct val="150000"/>
              </a:lnSpc>
            </a:pPr>
            <a:r>
              <a:rPr lang="zh-CN" altLang="en-US" dirty="0"/>
              <a:t>  第一节  班级物理文化环境管理</a:t>
            </a:r>
            <a:endParaRPr lang="zh-CN" altLang="en-US" dirty="0"/>
          </a:p>
          <a:p>
            <a:pPr lvl="0">
              <a:lnSpc>
                <a:spcPct val="150000"/>
              </a:lnSpc>
            </a:pPr>
            <a:r>
              <a:rPr lang="zh-CN" altLang="en-US" dirty="0"/>
              <a:t>  第二节  班级制度文化环境管理</a:t>
            </a:r>
            <a:endParaRPr lang="zh-CN" altLang="en-US" dirty="0"/>
          </a:p>
          <a:p>
            <a:pPr lvl="0">
              <a:lnSpc>
                <a:spcPct val="150000"/>
              </a:lnSpc>
            </a:pPr>
            <a:r>
              <a:rPr lang="zh-CN" altLang="en-US" dirty="0"/>
              <a:t>  第三节  班级精神文化环境管理</a:t>
            </a:r>
            <a:endParaRPr lang="zh-CN" altLang="en-US" dirty="0"/>
          </a:p>
          <a:p>
            <a:pPr lvl="0">
              <a:lnSpc>
                <a:spcPct val="150000"/>
              </a:lnSpc>
            </a:pPr>
            <a:r>
              <a:rPr lang="zh-CN" altLang="en-US" dirty="0"/>
              <a:t>第七章  班级辅导管理</a:t>
            </a:r>
            <a:endParaRPr lang="zh-CN" altLang="en-US" dirty="0"/>
          </a:p>
          <a:p>
            <a:pPr lvl="0">
              <a:lnSpc>
                <a:spcPct val="150000"/>
              </a:lnSpc>
            </a:pPr>
            <a:r>
              <a:rPr lang="zh-CN" altLang="en-US" dirty="0"/>
              <a:t>  第一节  学困生与学业辅导</a:t>
            </a:r>
            <a:endParaRPr lang="zh-CN" altLang="en-US" dirty="0"/>
          </a:p>
          <a:p>
            <a:pPr lvl="0">
              <a:lnSpc>
                <a:spcPct val="150000"/>
              </a:lnSpc>
            </a:pPr>
            <a:r>
              <a:rPr lang="zh-CN" altLang="en-US" dirty="0"/>
              <a:t>  第二节  问题学生与品德养成辅导</a:t>
            </a:r>
            <a:endParaRPr lang="zh-CN" altLang="en-US" dirty="0"/>
          </a:p>
          <a:p>
            <a:pPr lvl="0">
              <a:lnSpc>
                <a:spcPct val="150000"/>
              </a:lnSpc>
            </a:pPr>
            <a:r>
              <a:rPr lang="zh-CN" altLang="en-US" dirty="0"/>
              <a:t>  第三节  学生成长烦恼与心理辅导</a:t>
            </a:r>
            <a:endParaRPr lang="zh-CN" altLang="en-US" dirty="0"/>
          </a:p>
          <a:p>
            <a:pPr lvl="0">
              <a:lnSpc>
                <a:spcPct val="150000"/>
              </a:lnSpc>
            </a:pP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0"/>
          </p:nvPr>
        </p:nvSpPr>
        <p:spPr/>
        <p:txBody>
          <a:bodyPr/>
          <a:lstStyle/>
          <a:p>
            <a:pPr lvl="0"/>
            <a:r>
              <a:rPr lang="en-US" altLang="zh-CN" dirty="0"/>
              <a:t>《</a:t>
            </a:r>
            <a:r>
              <a:rPr lang="zh-CN" altLang="en-US" dirty="0"/>
              <a:t>班级管理学</a:t>
            </a:r>
            <a:r>
              <a:rPr lang="en-US" altLang="zh-CN" dirty="0"/>
              <a:t>》</a:t>
            </a:r>
            <a:r>
              <a:rPr lang="zh-CN" altLang="en-US" dirty="0"/>
              <a:t>目录</a:t>
            </a:r>
            <a:endParaRPr lang="zh-CN" altLang="en-US" dirty="0"/>
          </a:p>
          <a:p>
            <a:endParaRPr lang="zh-CN" altLang="en-US" dirty="0"/>
          </a:p>
        </p:txBody>
      </p:sp>
      <p:sp>
        <p:nvSpPr>
          <p:cNvPr id="3" name="内容占位符 2"/>
          <p:cNvSpPr>
            <a:spLocks noGrp="1"/>
          </p:cNvSpPr>
          <p:nvPr>
            <p:ph sz="quarter" idx="11"/>
          </p:nvPr>
        </p:nvSpPr>
        <p:spPr/>
        <p:txBody>
          <a:bodyPr/>
          <a:lstStyle/>
          <a:p>
            <a:pPr lvl="0">
              <a:lnSpc>
                <a:spcPct val="150000"/>
              </a:lnSpc>
            </a:pPr>
            <a:r>
              <a:rPr lang="zh-CN" altLang="en-US" dirty="0"/>
              <a:t>第八章  班级活动与安全管理</a:t>
            </a:r>
            <a:endParaRPr lang="zh-CN" altLang="en-US" dirty="0"/>
          </a:p>
          <a:p>
            <a:pPr lvl="0">
              <a:lnSpc>
                <a:spcPct val="150000"/>
              </a:lnSpc>
            </a:pPr>
            <a:r>
              <a:rPr lang="zh-CN" altLang="en-US" dirty="0"/>
              <a:t>  第一节  班级活动职能</a:t>
            </a:r>
            <a:endParaRPr lang="zh-CN" altLang="en-US" dirty="0"/>
          </a:p>
          <a:p>
            <a:pPr lvl="0">
              <a:lnSpc>
                <a:spcPct val="150000"/>
              </a:lnSpc>
            </a:pPr>
            <a:r>
              <a:rPr lang="zh-CN" altLang="en-US" dirty="0"/>
              <a:t>  第二节  班级活动组织</a:t>
            </a:r>
            <a:endParaRPr lang="zh-CN" altLang="en-US" dirty="0"/>
          </a:p>
          <a:p>
            <a:pPr lvl="0">
              <a:lnSpc>
                <a:spcPct val="150000"/>
              </a:lnSpc>
            </a:pPr>
            <a:r>
              <a:rPr lang="zh-CN" altLang="en-US" dirty="0"/>
              <a:t>  第三节  学生事故处置与安全管理</a:t>
            </a:r>
            <a:endParaRPr lang="zh-CN" altLang="en-US" dirty="0"/>
          </a:p>
          <a:p>
            <a:pPr lvl="0">
              <a:lnSpc>
                <a:spcPct val="150000"/>
              </a:lnSpc>
            </a:pPr>
            <a:r>
              <a:rPr lang="zh-CN" altLang="en-US" dirty="0"/>
              <a:t>第九章  班级性别差异管理</a:t>
            </a:r>
            <a:endParaRPr lang="zh-CN" altLang="en-US" dirty="0"/>
          </a:p>
          <a:p>
            <a:pPr lvl="0">
              <a:lnSpc>
                <a:spcPct val="150000"/>
              </a:lnSpc>
            </a:pPr>
            <a:r>
              <a:rPr lang="zh-CN" altLang="en-US" dirty="0"/>
              <a:t>  第一节  学生心理性别差异</a:t>
            </a:r>
            <a:endParaRPr lang="zh-CN" altLang="en-US" dirty="0"/>
          </a:p>
          <a:p>
            <a:pPr lvl="0">
              <a:lnSpc>
                <a:spcPct val="150000"/>
              </a:lnSpc>
            </a:pPr>
            <a:r>
              <a:rPr lang="zh-CN" altLang="en-US" dirty="0"/>
              <a:t>  第二节  学生性别差异研究中的争论</a:t>
            </a:r>
            <a:endParaRPr lang="zh-CN" altLang="en-US" dirty="0"/>
          </a:p>
          <a:p>
            <a:pPr lvl="0">
              <a:lnSpc>
                <a:spcPct val="150000"/>
              </a:lnSpc>
            </a:pPr>
            <a:r>
              <a:rPr lang="zh-CN" altLang="en-US" dirty="0"/>
              <a:t>  第三节  班级性别差异管理策略</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3568" y="539046"/>
            <a:ext cx="5040560" cy="499624"/>
          </a:xfrm>
          <a:prstGeom prst="rect">
            <a:avLst/>
          </a:prstGeom>
          <a:noFill/>
        </p:spPr>
        <p:txBody>
          <a:bodyPr wrap="square" rtlCol="0">
            <a:spAutoFit/>
          </a:bodyPr>
          <a:lstStyle/>
          <a:p>
            <a:pPr lvl="0">
              <a:lnSpc>
                <a:spcPct val="150000"/>
              </a:lnSpc>
            </a:pPr>
            <a:r>
              <a:rPr lang="en-US" altLang="zh-CN" sz="2000" b="1" dirty="0">
                <a:latin typeface="微软雅黑" panose="020B0503020204020204" pitchFamily="34" charset="-122"/>
                <a:ea typeface="微软雅黑" panose="020B0503020204020204" pitchFamily="34" charset="-122"/>
              </a:rPr>
              <a:t>《</a:t>
            </a:r>
            <a:r>
              <a:rPr lang="zh-CN" altLang="en-US" sz="2000" b="1" dirty="0">
                <a:latin typeface="微软雅黑" panose="020B0503020204020204" pitchFamily="34" charset="-122"/>
                <a:ea typeface="微软雅黑" panose="020B0503020204020204" pitchFamily="34" charset="-122"/>
              </a:rPr>
              <a:t>班级管理学</a:t>
            </a:r>
            <a:r>
              <a:rPr lang="en-US" altLang="zh-CN" sz="2000" b="1" dirty="0">
                <a:latin typeface="微软雅黑" panose="020B0503020204020204" pitchFamily="34" charset="-122"/>
                <a:ea typeface="微软雅黑" panose="020B0503020204020204" pitchFamily="34" charset="-122"/>
              </a:rPr>
              <a:t>》</a:t>
            </a:r>
            <a:r>
              <a:rPr lang="zh-CN" altLang="en-US" sz="2000" b="1" dirty="0">
                <a:latin typeface="微软雅黑" panose="020B0503020204020204" pitchFamily="34" charset="-122"/>
                <a:ea typeface="微软雅黑" panose="020B0503020204020204" pitchFamily="34" charset="-122"/>
              </a:rPr>
              <a:t>目录</a:t>
            </a:r>
            <a:endParaRPr lang="zh-CN" altLang="en-US" sz="2000" b="1" dirty="0">
              <a:latin typeface="微软雅黑" panose="020B0503020204020204" pitchFamily="34" charset="-122"/>
              <a:ea typeface="微软雅黑" panose="020B0503020204020204" pitchFamily="34" charset="-122"/>
            </a:endParaRPr>
          </a:p>
        </p:txBody>
      </p:sp>
      <p:sp>
        <p:nvSpPr>
          <p:cNvPr id="8" name="TextBox 7"/>
          <p:cNvSpPr txBox="1"/>
          <p:nvPr/>
        </p:nvSpPr>
        <p:spPr>
          <a:xfrm>
            <a:off x="703523" y="1275606"/>
            <a:ext cx="5184575" cy="1895519"/>
          </a:xfrm>
          <a:prstGeom prst="rect">
            <a:avLst/>
          </a:prstGeom>
          <a:noFill/>
        </p:spPr>
        <p:txBody>
          <a:bodyPr wrap="square" rtlCol="0">
            <a:spAutoFit/>
          </a:bodyPr>
          <a:lstStyle/>
          <a:p>
            <a:pPr lvl="0">
              <a:lnSpc>
                <a:spcPct val="150000"/>
              </a:lnSpc>
            </a:pPr>
            <a:r>
              <a:rPr lang="zh-CN" altLang="en-US" sz="1600" dirty="0">
                <a:latin typeface="微软雅黑" panose="020B0503020204020204" pitchFamily="34" charset="-122"/>
                <a:ea typeface="微软雅黑" panose="020B0503020204020204" pitchFamily="34" charset="-122"/>
              </a:rPr>
              <a:t>第十章  班外教育资源管理</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zh-CN" altLang="en-US" sz="1600" dirty="0">
                <a:latin typeface="微软雅黑" panose="020B0503020204020204" pitchFamily="34" charset="-122"/>
                <a:ea typeface="微软雅黑" panose="020B0503020204020204" pitchFamily="34" charset="-122"/>
              </a:rPr>
              <a:t>  第一节  班主任与任课教师</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zh-CN" altLang="en-US" sz="1600" dirty="0">
                <a:latin typeface="微软雅黑" panose="020B0503020204020204" pitchFamily="34" charset="-122"/>
                <a:ea typeface="微软雅黑" panose="020B0503020204020204" pitchFamily="34" charset="-122"/>
              </a:rPr>
              <a:t>  第二节  班主任与家长</a:t>
            </a:r>
            <a:endParaRPr lang="zh-CN" altLang="en-US" sz="1600" dirty="0">
              <a:latin typeface="微软雅黑" panose="020B0503020204020204" pitchFamily="34" charset="-122"/>
              <a:ea typeface="微软雅黑" panose="020B0503020204020204" pitchFamily="34" charset="-122"/>
            </a:endParaRPr>
          </a:p>
          <a:p>
            <a:pPr lvl="0">
              <a:lnSpc>
                <a:spcPct val="150000"/>
              </a:lnSpc>
            </a:pPr>
            <a:r>
              <a:rPr lang="zh-CN" altLang="en-US" sz="1600" dirty="0">
                <a:latin typeface="微软雅黑" panose="020B0503020204020204" pitchFamily="34" charset="-122"/>
                <a:ea typeface="微软雅黑" panose="020B0503020204020204" pitchFamily="34" charset="-122"/>
              </a:rPr>
              <a:t>  第三节  班外教育资源利</a:t>
            </a:r>
            <a:endParaRPr lang="zh-CN" altLang="en-US" sz="1600" dirty="0">
              <a:latin typeface="微软雅黑" panose="020B0503020204020204" pitchFamily="34" charset="-122"/>
              <a:ea typeface="微软雅黑" panose="020B0503020204020204" pitchFamily="34" charset="-122"/>
            </a:endParaRPr>
          </a:p>
          <a:p>
            <a:pPr lvl="0">
              <a:lnSpc>
                <a:spcPct val="150000"/>
              </a:lnSpc>
            </a:pPr>
            <a:endParaRPr lang="zh-CN" altLang="en-US" sz="16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3">
                <a:lumMod val="75000"/>
              </a:schemeClr>
            </a:gs>
            <a:gs pos="100000">
              <a:schemeClr val="accent3">
                <a:lumMod val="60000"/>
                <a:lumOff val="40000"/>
              </a:schemeClr>
            </a:gs>
          </a:gsLst>
          <a:lin ang="5400000" scaled="0"/>
        </a:gradFill>
        <a:effectLst/>
      </p:bgPr>
    </p:bg>
    <p:spTree>
      <p:nvGrpSpPr>
        <p:cNvPr id="1" name=""/>
        <p:cNvGrpSpPr/>
        <p:nvPr/>
      </p:nvGrpSpPr>
      <p:grpSpPr>
        <a:xfrm>
          <a:off x="0" y="0"/>
          <a:ext cx="0" cy="0"/>
          <a:chOff x="0" y="0"/>
          <a:chExt cx="0" cy="0"/>
        </a:xfrm>
      </p:grpSpPr>
      <p:sp>
        <p:nvSpPr>
          <p:cNvPr id="6" name="Rectangle 5"/>
          <p:cNvSpPr/>
          <p:nvPr/>
        </p:nvSpPr>
        <p:spPr>
          <a:xfrm>
            <a:off x="-14288" y="3091299"/>
            <a:ext cx="9158288" cy="2100826"/>
          </a:xfrm>
          <a:custGeom>
            <a:avLst/>
            <a:gdLst>
              <a:gd name="connsiteX0" fmla="*/ 0 w 12192000"/>
              <a:gd name="connsiteY0" fmla="*/ 0 h 1807698"/>
              <a:gd name="connsiteX1" fmla="*/ 12192000 w 12192000"/>
              <a:gd name="connsiteY1" fmla="*/ 0 h 1807698"/>
              <a:gd name="connsiteX2" fmla="*/ 12192000 w 12192000"/>
              <a:gd name="connsiteY2" fmla="*/ 1807698 h 1807698"/>
              <a:gd name="connsiteX3" fmla="*/ 0 w 12192000"/>
              <a:gd name="connsiteY3" fmla="*/ 1807698 h 1807698"/>
              <a:gd name="connsiteX4" fmla="*/ 0 w 12192000"/>
              <a:gd name="connsiteY4" fmla="*/ 0 h 1807698"/>
              <a:gd name="connsiteX0-1" fmla="*/ 0 w 12192000"/>
              <a:gd name="connsiteY0-2" fmla="*/ 459252 h 2266950"/>
              <a:gd name="connsiteX1-3" fmla="*/ 2476500 w 12192000"/>
              <a:gd name="connsiteY1-4" fmla="*/ 0 h 2266950"/>
              <a:gd name="connsiteX2-5" fmla="*/ 12192000 w 12192000"/>
              <a:gd name="connsiteY2-6" fmla="*/ 459252 h 2266950"/>
              <a:gd name="connsiteX3-7" fmla="*/ 12192000 w 12192000"/>
              <a:gd name="connsiteY3-8" fmla="*/ 2266950 h 2266950"/>
              <a:gd name="connsiteX4-9" fmla="*/ 0 w 12192000"/>
              <a:gd name="connsiteY4-10" fmla="*/ 2266950 h 2266950"/>
              <a:gd name="connsiteX5" fmla="*/ 0 w 12192000"/>
              <a:gd name="connsiteY5" fmla="*/ 459252 h 2266950"/>
              <a:gd name="connsiteX0-11" fmla="*/ 0 w 12192000"/>
              <a:gd name="connsiteY0-12" fmla="*/ 459252 h 2266950"/>
              <a:gd name="connsiteX1-13" fmla="*/ 2476500 w 12192000"/>
              <a:gd name="connsiteY1-14" fmla="*/ 0 h 2266950"/>
              <a:gd name="connsiteX2-15" fmla="*/ 8572500 w 12192000"/>
              <a:gd name="connsiteY2-16" fmla="*/ 742950 h 2266950"/>
              <a:gd name="connsiteX3-17" fmla="*/ 12192000 w 12192000"/>
              <a:gd name="connsiteY3-18" fmla="*/ 459252 h 2266950"/>
              <a:gd name="connsiteX4-19" fmla="*/ 12192000 w 12192000"/>
              <a:gd name="connsiteY4-20" fmla="*/ 2266950 h 2266950"/>
              <a:gd name="connsiteX5-21" fmla="*/ 0 w 12192000"/>
              <a:gd name="connsiteY5-22" fmla="*/ 2266950 h 2266950"/>
              <a:gd name="connsiteX6" fmla="*/ 0 w 12192000"/>
              <a:gd name="connsiteY6" fmla="*/ 459252 h 2266950"/>
              <a:gd name="connsiteX0-23" fmla="*/ 0 w 12192000"/>
              <a:gd name="connsiteY0-24" fmla="*/ 944843 h 2752541"/>
              <a:gd name="connsiteX1-25" fmla="*/ 2476500 w 12192000"/>
              <a:gd name="connsiteY1-26" fmla="*/ 485591 h 2752541"/>
              <a:gd name="connsiteX2-27" fmla="*/ 10077450 w 12192000"/>
              <a:gd name="connsiteY2-28" fmla="*/ 9341 h 2752541"/>
              <a:gd name="connsiteX3-29" fmla="*/ 12192000 w 12192000"/>
              <a:gd name="connsiteY3-30" fmla="*/ 944843 h 2752541"/>
              <a:gd name="connsiteX4-31" fmla="*/ 12192000 w 12192000"/>
              <a:gd name="connsiteY4-32" fmla="*/ 2752541 h 2752541"/>
              <a:gd name="connsiteX5-33" fmla="*/ 0 w 12192000"/>
              <a:gd name="connsiteY5-34" fmla="*/ 2752541 h 2752541"/>
              <a:gd name="connsiteX6-35" fmla="*/ 0 w 12192000"/>
              <a:gd name="connsiteY6-36" fmla="*/ 944843 h 2752541"/>
              <a:gd name="connsiteX0-37" fmla="*/ 0 w 12192000"/>
              <a:gd name="connsiteY0-38" fmla="*/ 941882 h 2749580"/>
              <a:gd name="connsiteX1-39" fmla="*/ 2476500 w 12192000"/>
              <a:gd name="connsiteY1-40" fmla="*/ 482630 h 2749580"/>
              <a:gd name="connsiteX2-41" fmla="*/ 5829300 w 12192000"/>
              <a:gd name="connsiteY2-42" fmla="*/ 1282731 h 2749580"/>
              <a:gd name="connsiteX3-43" fmla="*/ 10077450 w 12192000"/>
              <a:gd name="connsiteY3-44" fmla="*/ 6380 h 2749580"/>
              <a:gd name="connsiteX4-45" fmla="*/ 12192000 w 12192000"/>
              <a:gd name="connsiteY4-46" fmla="*/ 941882 h 2749580"/>
              <a:gd name="connsiteX5-47" fmla="*/ 12192000 w 12192000"/>
              <a:gd name="connsiteY5-48" fmla="*/ 2749580 h 2749580"/>
              <a:gd name="connsiteX6-49" fmla="*/ 0 w 12192000"/>
              <a:gd name="connsiteY6-50" fmla="*/ 2749580 h 2749580"/>
              <a:gd name="connsiteX7" fmla="*/ 0 w 12192000"/>
              <a:gd name="connsiteY7" fmla="*/ 941882 h 2749580"/>
              <a:gd name="connsiteX0-51" fmla="*/ 0 w 12211050"/>
              <a:gd name="connsiteY0-52" fmla="*/ 51 h 2969799"/>
              <a:gd name="connsiteX1-53" fmla="*/ 2495550 w 12211050"/>
              <a:gd name="connsiteY1-54" fmla="*/ 702849 h 2969799"/>
              <a:gd name="connsiteX2-55" fmla="*/ 5848350 w 12211050"/>
              <a:gd name="connsiteY2-56" fmla="*/ 1502950 h 2969799"/>
              <a:gd name="connsiteX3-57" fmla="*/ 10096500 w 12211050"/>
              <a:gd name="connsiteY3-58" fmla="*/ 226599 h 2969799"/>
              <a:gd name="connsiteX4-59" fmla="*/ 12211050 w 12211050"/>
              <a:gd name="connsiteY4-60" fmla="*/ 1162101 h 2969799"/>
              <a:gd name="connsiteX5-61" fmla="*/ 12211050 w 12211050"/>
              <a:gd name="connsiteY5-62" fmla="*/ 2969799 h 2969799"/>
              <a:gd name="connsiteX6-63" fmla="*/ 19050 w 12211050"/>
              <a:gd name="connsiteY6-64" fmla="*/ 2969799 h 2969799"/>
              <a:gd name="connsiteX7-65" fmla="*/ 0 w 12211050"/>
              <a:gd name="connsiteY7-66" fmla="*/ 51 h 2969799"/>
              <a:gd name="connsiteX0-67" fmla="*/ 0 w 12211050"/>
              <a:gd name="connsiteY0-68" fmla="*/ 216058 h 3185806"/>
              <a:gd name="connsiteX1-69" fmla="*/ 2762250 w 12211050"/>
              <a:gd name="connsiteY1-70" fmla="*/ 4456 h 3185806"/>
              <a:gd name="connsiteX2-71" fmla="*/ 5848350 w 12211050"/>
              <a:gd name="connsiteY2-72" fmla="*/ 1718957 h 3185806"/>
              <a:gd name="connsiteX3-73" fmla="*/ 10096500 w 12211050"/>
              <a:gd name="connsiteY3-74" fmla="*/ 442606 h 3185806"/>
              <a:gd name="connsiteX4-75" fmla="*/ 12211050 w 12211050"/>
              <a:gd name="connsiteY4-76" fmla="*/ 1378108 h 3185806"/>
              <a:gd name="connsiteX5-77" fmla="*/ 12211050 w 12211050"/>
              <a:gd name="connsiteY5-78" fmla="*/ 3185806 h 3185806"/>
              <a:gd name="connsiteX6-79" fmla="*/ 19050 w 12211050"/>
              <a:gd name="connsiteY6-80" fmla="*/ 3185806 h 3185806"/>
              <a:gd name="connsiteX7-81" fmla="*/ 0 w 12211050"/>
              <a:gd name="connsiteY7-82" fmla="*/ 216058 h 3185806"/>
              <a:gd name="connsiteX0-83" fmla="*/ 0 w 12211050"/>
              <a:gd name="connsiteY0-84" fmla="*/ 217124 h 3186872"/>
              <a:gd name="connsiteX1-85" fmla="*/ 2762250 w 12211050"/>
              <a:gd name="connsiteY1-86" fmla="*/ 5522 h 3186872"/>
              <a:gd name="connsiteX2-87" fmla="*/ 5886450 w 12211050"/>
              <a:gd name="connsiteY2-88" fmla="*/ 1339023 h 3186872"/>
              <a:gd name="connsiteX3-89" fmla="*/ 10096500 w 12211050"/>
              <a:gd name="connsiteY3-90" fmla="*/ 443672 h 3186872"/>
              <a:gd name="connsiteX4-91" fmla="*/ 12211050 w 12211050"/>
              <a:gd name="connsiteY4-92" fmla="*/ 1379174 h 3186872"/>
              <a:gd name="connsiteX5-93" fmla="*/ 12211050 w 12211050"/>
              <a:gd name="connsiteY5-94" fmla="*/ 3186872 h 3186872"/>
              <a:gd name="connsiteX6-95" fmla="*/ 19050 w 12211050"/>
              <a:gd name="connsiteY6-96" fmla="*/ 3186872 h 3186872"/>
              <a:gd name="connsiteX7-97" fmla="*/ 0 w 12211050"/>
              <a:gd name="connsiteY7-98" fmla="*/ 217124 h 3186872"/>
              <a:gd name="connsiteX0-99" fmla="*/ 0 w 12211050"/>
              <a:gd name="connsiteY0-100" fmla="*/ 217124 h 3186872"/>
              <a:gd name="connsiteX1-101" fmla="*/ 2762250 w 12211050"/>
              <a:gd name="connsiteY1-102" fmla="*/ 5522 h 3186872"/>
              <a:gd name="connsiteX2-103" fmla="*/ 5886450 w 12211050"/>
              <a:gd name="connsiteY2-104" fmla="*/ 1339023 h 3186872"/>
              <a:gd name="connsiteX3-105" fmla="*/ 10096500 w 12211050"/>
              <a:gd name="connsiteY3-106" fmla="*/ 443672 h 3186872"/>
              <a:gd name="connsiteX4-107" fmla="*/ 12211050 w 12211050"/>
              <a:gd name="connsiteY4-108" fmla="*/ 1379174 h 3186872"/>
              <a:gd name="connsiteX5-109" fmla="*/ 12211050 w 12211050"/>
              <a:gd name="connsiteY5-110" fmla="*/ 3186872 h 3186872"/>
              <a:gd name="connsiteX6-111" fmla="*/ 19050 w 12211050"/>
              <a:gd name="connsiteY6-112" fmla="*/ 3186872 h 3186872"/>
              <a:gd name="connsiteX7-113" fmla="*/ 0 w 12211050"/>
              <a:gd name="connsiteY7-114" fmla="*/ 217124 h 3186872"/>
              <a:gd name="connsiteX0-115" fmla="*/ 0 w 12211050"/>
              <a:gd name="connsiteY0-116" fmla="*/ 217124 h 3186872"/>
              <a:gd name="connsiteX1-117" fmla="*/ 2762250 w 12211050"/>
              <a:gd name="connsiteY1-118" fmla="*/ 5522 h 3186872"/>
              <a:gd name="connsiteX2-119" fmla="*/ 5886450 w 12211050"/>
              <a:gd name="connsiteY2-120" fmla="*/ 1339023 h 3186872"/>
              <a:gd name="connsiteX3-121" fmla="*/ 10096500 w 12211050"/>
              <a:gd name="connsiteY3-122" fmla="*/ 443672 h 3186872"/>
              <a:gd name="connsiteX4-123" fmla="*/ 12211050 w 12211050"/>
              <a:gd name="connsiteY4-124" fmla="*/ 1379174 h 3186872"/>
              <a:gd name="connsiteX5-125" fmla="*/ 12211050 w 12211050"/>
              <a:gd name="connsiteY5-126" fmla="*/ 3186872 h 3186872"/>
              <a:gd name="connsiteX6-127" fmla="*/ 19050 w 12211050"/>
              <a:gd name="connsiteY6-128" fmla="*/ 3186872 h 3186872"/>
              <a:gd name="connsiteX7-129" fmla="*/ 0 w 12211050"/>
              <a:gd name="connsiteY7-130" fmla="*/ 217124 h 3186872"/>
              <a:gd name="connsiteX0-131" fmla="*/ 0 w 12211050"/>
              <a:gd name="connsiteY0-132" fmla="*/ 217124 h 3186872"/>
              <a:gd name="connsiteX1-133" fmla="*/ 2762250 w 12211050"/>
              <a:gd name="connsiteY1-134" fmla="*/ 5522 h 3186872"/>
              <a:gd name="connsiteX2-135" fmla="*/ 5886450 w 12211050"/>
              <a:gd name="connsiteY2-136" fmla="*/ 1339023 h 3186872"/>
              <a:gd name="connsiteX3-137" fmla="*/ 10096500 w 12211050"/>
              <a:gd name="connsiteY3-138" fmla="*/ 443672 h 3186872"/>
              <a:gd name="connsiteX4-139" fmla="*/ 12211050 w 12211050"/>
              <a:gd name="connsiteY4-140" fmla="*/ 1379174 h 3186872"/>
              <a:gd name="connsiteX5-141" fmla="*/ 12211050 w 12211050"/>
              <a:gd name="connsiteY5-142" fmla="*/ 3186872 h 3186872"/>
              <a:gd name="connsiteX6-143" fmla="*/ 19050 w 12211050"/>
              <a:gd name="connsiteY6-144" fmla="*/ 3186872 h 3186872"/>
              <a:gd name="connsiteX7-145" fmla="*/ 0 w 12211050"/>
              <a:gd name="connsiteY7-146" fmla="*/ 217124 h 3186872"/>
              <a:gd name="connsiteX0-147" fmla="*/ 0 w 12211050"/>
              <a:gd name="connsiteY0-148" fmla="*/ 217124 h 3186872"/>
              <a:gd name="connsiteX1-149" fmla="*/ 2762250 w 12211050"/>
              <a:gd name="connsiteY1-150" fmla="*/ 5522 h 3186872"/>
              <a:gd name="connsiteX2-151" fmla="*/ 5886450 w 12211050"/>
              <a:gd name="connsiteY2-152" fmla="*/ 1339023 h 3186872"/>
              <a:gd name="connsiteX3-153" fmla="*/ 10096500 w 12211050"/>
              <a:gd name="connsiteY3-154" fmla="*/ 443672 h 3186872"/>
              <a:gd name="connsiteX4-155" fmla="*/ 12211050 w 12211050"/>
              <a:gd name="connsiteY4-156" fmla="*/ 1379174 h 3186872"/>
              <a:gd name="connsiteX5-157" fmla="*/ 12211050 w 12211050"/>
              <a:gd name="connsiteY5-158" fmla="*/ 3186872 h 3186872"/>
              <a:gd name="connsiteX6-159" fmla="*/ 19050 w 12211050"/>
              <a:gd name="connsiteY6-160" fmla="*/ 3186872 h 3186872"/>
              <a:gd name="connsiteX7-161" fmla="*/ 0 w 12211050"/>
              <a:gd name="connsiteY7-162" fmla="*/ 217124 h 3186872"/>
              <a:gd name="connsiteX0-163" fmla="*/ 0 w 12211050"/>
              <a:gd name="connsiteY0-164" fmla="*/ 218035 h 3187783"/>
              <a:gd name="connsiteX1-165" fmla="*/ 2762250 w 12211050"/>
              <a:gd name="connsiteY1-166" fmla="*/ 6433 h 3187783"/>
              <a:gd name="connsiteX2-167" fmla="*/ 5886450 w 12211050"/>
              <a:gd name="connsiteY2-168" fmla="*/ 1339934 h 3187783"/>
              <a:gd name="connsiteX3-169" fmla="*/ 10096500 w 12211050"/>
              <a:gd name="connsiteY3-170" fmla="*/ 444583 h 3187783"/>
              <a:gd name="connsiteX4-171" fmla="*/ 12211050 w 12211050"/>
              <a:gd name="connsiteY4-172" fmla="*/ 1380085 h 3187783"/>
              <a:gd name="connsiteX5-173" fmla="*/ 12211050 w 12211050"/>
              <a:gd name="connsiteY5-174" fmla="*/ 3187783 h 3187783"/>
              <a:gd name="connsiteX6-175" fmla="*/ 19050 w 12211050"/>
              <a:gd name="connsiteY6-176" fmla="*/ 3187783 h 3187783"/>
              <a:gd name="connsiteX7-177" fmla="*/ 0 w 12211050"/>
              <a:gd name="connsiteY7-178" fmla="*/ 218035 h 3187783"/>
              <a:gd name="connsiteX0-179" fmla="*/ 0 w 12211050"/>
              <a:gd name="connsiteY0-180" fmla="*/ 217623 h 3187371"/>
              <a:gd name="connsiteX1-181" fmla="*/ 2762250 w 12211050"/>
              <a:gd name="connsiteY1-182" fmla="*/ 6021 h 3187371"/>
              <a:gd name="connsiteX2-183" fmla="*/ 5886450 w 12211050"/>
              <a:gd name="connsiteY2-184" fmla="*/ 1339522 h 3187371"/>
              <a:gd name="connsiteX3-185" fmla="*/ 10096500 w 12211050"/>
              <a:gd name="connsiteY3-186" fmla="*/ 444171 h 3187371"/>
              <a:gd name="connsiteX4-187" fmla="*/ 12211050 w 12211050"/>
              <a:gd name="connsiteY4-188" fmla="*/ 1379673 h 3187371"/>
              <a:gd name="connsiteX5-189" fmla="*/ 12211050 w 12211050"/>
              <a:gd name="connsiteY5-190" fmla="*/ 3187371 h 3187371"/>
              <a:gd name="connsiteX6-191" fmla="*/ 19050 w 12211050"/>
              <a:gd name="connsiteY6-192" fmla="*/ 3187371 h 3187371"/>
              <a:gd name="connsiteX7-193" fmla="*/ 0 w 12211050"/>
              <a:gd name="connsiteY7-194" fmla="*/ 217623 h 3187371"/>
              <a:gd name="connsiteX0-195" fmla="*/ 0 w 12211050"/>
              <a:gd name="connsiteY0-196" fmla="*/ 217700 h 3187448"/>
              <a:gd name="connsiteX1-197" fmla="*/ 2762250 w 12211050"/>
              <a:gd name="connsiteY1-198" fmla="*/ 6098 h 3187448"/>
              <a:gd name="connsiteX2-199" fmla="*/ 5886450 w 12211050"/>
              <a:gd name="connsiteY2-200" fmla="*/ 1339599 h 3187448"/>
              <a:gd name="connsiteX3-201" fmla="*/ 10096500 w 12211050"/>
              <a:gd name="connsiteY3-202" fmla="*/ 444248 h 3187448"/>
              <a:gd name="connsiteX4-203" fmla="*/ 12211050 w 12211050"/>
              <a:gd name="connsiteY4-204" fmla="*/ 1379750 h 3187448"/>
              <a:gd name="connsiteX5-205" fmla="*/ 12211050 w 12211050"/>
              <a:gd name="connsiteY5-206" fmla="*/ 3187448 h 3187448"/>
              <a:gd name="connsiteX6-207" fmla="*/ 19050 w 12211050"/>
              <a:gd name="connsiteY6-208" fmla="*/ 3187448 h 3187448"/>
              <a:gd name="connsiteX7-209" fmla="*/ 0 w 12211050"/>
              <a:gd name="connsiteY7-210" fmla="*/ 217700 h 3187448"/>
              <a:gd name="connsiteX0-211" fmla="*/ 0 w 12211050"/>
              <a:gd name="connsiteY0-212" fmla="*/ 272375 h 3242123"/>
              <a:gd name="connsiteX1-213" fmla="*/ 2762250 w 12211050"/>
              <a:gd name="connsiteY1-214" fmla="*/ 60773 h 3242123"/>
              <a:gd name="connsiteX2-215" fmla="*/ 5886450 w 12211050"/>
              <a:gd name="connsiteY2-216" fmla="*/ 1394274 h 3242123"/>
              <a:gd name="connsiteX3-217" fmla="*/ 10096500 w 12211050"/>
              <a:gd name="connsiteY3-218" fmla="*/ 498923 h 3242123"/>
              <a:gd name="connsiteX4-219" fmla="*/ 12211050 w 12211050"/>
              <a:gd name="connsiteY4-220" fmla="*/ 1434425 h 3242123"/>
              <a:gd name="connsiteX5-221" fmla="*/ 12211050 w 12211050"/>
              <a:gd name="connsiteY5-222" fmla="*/ 3242123 h 3242123"/>
              <a:gd name="connsiteX6-223" fmla="*/ 19050 w 12211050"/>
              <a:gd name="connsiteY6-224" fmla="*/ 3242123 h 3242123"/>
              <a:gd name="connsiteX7-225" fmla="*/ 0 w 12211050"/>
              <a:gd name="connsiteY7-226" fmla="*/ 272375 h 3242123"/>
              <a:gd name="connsiteX0-227" fmla="*/ 0 w 12211050"/>
              <a:gd name="connsiteY0-228" fmla="*/ 465835 h 3435583"/>
              <a:gd name="connsiteX1-229" fmla="*/ 2762250 w 12211050"/>
              <a:gd name="connsiteY1-230" fmla="*/ 254233 h 3435583"/>
              <a:gd name="connsiteX2-231" fmla="*/ 5886450 w 12211050"/>
              <a:gd name="connsiteY2-232" fmla="*/ 1587734 h 3435583"/>
              <a:gd name="connsiteX3-233" fmla="*/ 10096500 w 12211050"/>
              <a:gd name="connsiteY3-234" fmla="*/ 692383 h 3435583"/>
              <a:gd name="connsiteX4-235" fmla="*/ 12211050 w 12211050"/>
              <a:gd name="connsiteY4-236" fmla="*/ 1627885 h 3435583"/>
              <a:gd name="connsiteX5-237" fmla="*/ 12211050 w 12211050"/>
              <a:gd name="connsiteY5-238" fmla="*/ 3435583 h 3435583"/>
              <a:gd name="connsiteX6-239" fmla="*/ 19050 w 12211050"/>
              <a:gd name="connsiteY6-240" fmla="*/ 3435583 h 3435583"/>
              <a:gd name="connsiteX7-241" fmla="*/ 0 w 12211050"/>
              <a:gd name="connsiteY7-242" fmla="*/ 465835 h 3435583"/>
              <a:gd name="connsiteX0-243" fmla="*/ 0 w 12211050"/>
              <a:gd name="connsiteY0-244" fmla="*/ 465835 h 3435583"/>
              <a:gd name="connsiteX1-245" fmla="*/ 2762250 w 12211050"/>
              <a:gd name="connsiteY1-246" fmla="*/ 254233 h 3435583"/>
              <a:gd name="connsiteX2-247" fmla="*/ 5886450 w 12211050"/>
              <a:gd name="connsiteY2-248" fmla="*/ 1587734 h 3435583"/>
              <a:gd name="connsiteX3-249" fmla="*/ 10096500 w 12211050"/>
              <a:gd name="connsiteY3-250" fmla="*/ 692383 h 3435583"/>
              <a:gd name="connsiteX4-251" fmla="*/ 12211050 w 12211050"/>
              <a:gd name="connsiteY4-252" fmla="*/ 1627885 h 3435583"/>
              <a:gd name="connsiteX5-253" fmla="*/ 12211050 w 12211050"/>
              <a:gd name="connsiteY5-254" fmla="*/ 3435583 h 3435583"/>
              <a:gd name="connsiteX6-255" fmla="*/ 37711 w 12211050"/>
              <a:gd name="connsiteY6-256" fmla="*/ 2913069 h 3435583"/>
              <a:gd name="connsiteX7-257" fmla="*/ 0 w 12211050"/>
              <a:gd name="connsiteY7-258" fmla="*/ 465835 h 3435583"/>
              <a:gd name="connsiteX0-259" fmla="*/ 0 w 12211050"/>
              <a:gd name="connsiteY0-260" fmla="*/ 465835 h 3435583"/>
              <a:gd name="connsiteX1-261" fmla="*/ 2762250 w 12211050"/>
              <a:gd name="connsiteY1-262" fmla="*/ 254233 h 3435583"/>
              <a:gd name="connsiteX2-263" fmla="*/ 5886450 w 12211050"/>
              <a:gd name="connsiteY2-264" fmla="*/ 1587734 h 3435583"/>
              <a:gd name="connsiteX3-265" fmla="*/ 10096500 w 12211050"/>
              <a:gd name="connsiteY3-266" fmla="*/ 692383 h 3435583"/>
              <a:gd name="connsiteX4-267" fmla="*/ 12211050 w 12211050"/>
              <a:gd name="connsiteY4-268" fmla="*/ 1627885 h 3435583"/>
              <a:gd name="connsiteX5-269" fmla="*/ 12211050 w 12211050"/>
              <a:gd name="connsiteY5-270" fmla="*/ 3435583 h 3435583"/>
              <a:gd name="connsiteX6-271" fmla="*/ 37711 w 12211050"/>
              <a:gd name="connsiteY6-272" fmla="*/ 2763779 h 3435583"/>
              <a:gd name="connsiteX7-273" fmla="*/ 0 w 12211050"/>
              <a:gd name="connsiteY7-274" fmla="*/ 465835 h 3435583"/>
              <a:gd name="connsiteX0-275" fmla="*/ 1490 w 12212540"/>
              <a:gd name="connsiteY0-276" fmla="*/ 465835 h 3435583"/>
              <a:gd name="connsiteX1-277" fmla="*/ 2763740 w 12212540"/>
              <a:gd name="connsiteY1-278" fmla="*/ 254233 h 3435583"/>
              <a:gd name="connsiteX2-279" fmla="*/ 5887940 w 12212540"/>
              <a:gd name="connsiteY2-280" fmla="*/ 1587734 h 3435583"/>
              <a:gd name="connsiteX3-281" fmla="*/ 10097990 w 12212540"/>
              <a:gd name="connsiteY3-282" fmla="*/ 692383 h 3435583"/>
              <a:gd name="connsiteX4-283" fmla="*/ 12212540 w 12212540"/>
              <a:gd name="connsiteY4-284" fmla="*/ 1627885 h 3435583"/>
              <a:gd name="connsiteX5-285" fmla="*/ 12212540 w 12212540"/>
              <a:gd name="connsiteY5-286" fmla="*/ 3435583 h 3435583"/>
              <a:gd name="connsiteX6-287" fmla="*/ 1879 w 12212540"/>
              <a:gd name="connsiteY6-288" fmla="*/ 2763779 h 3435583"/>
              <a:gd name="connsiteX7-289" fmla="*/ 1490 w 12212540"/>
              <a:gd name="connsiteY7-290" fmla="*/ 465835 h 3435583"/>
              <a:gd name="connsiteX0-291" fmla="*/ 0 w 12211050"/>
              <a:gd name="connsiteY0-292" fmla="*/ 465835 h 3435583"/>
              <a:gd name="connsiteX1-293" fmla="*/ 2762250 w 12211050"/>
              <a:gd name="connsiteY1-294" fmla="*/ 254233 h 3435583"/>
              <a:gd name="connsiteX2-295" fmla="*/ 5886450 w 12211050"/>
              <a:gd name="connsiteY2-296" fmla="*/ 1587734 h 3435583"/>
              <a:gd name="connsiteX3-297" fmla="*/ 10096500 w 12211050"/>
              <a:gd name="connsiteY3-298" fmla="*/ 692383 h 3435583"/>
              <a:gd name="connsiteX4-299" fmla="*/ 12211050 w 12211050"/>
              <a:gd name="connsiteY4-300" fmla="*/ 1627885 h 3435583"/>
              <a:gd name="connsiteX5-301" fmla="*/ 12211050 w 12211050"/>
              <a:gd name="connsiteY5-302" fmla="*/ 3435583 h 3435583"/>
              <a:gd name="connsiteX6-303" fmla="*/ 37711 w 12211050"/>
              <a:gd name="connsiteY6-304" fmla="*/ 2763779 h 3435583"/>
              <a:gd name="connsiteX7-305" fmla="*/ 0 w 12211050"/>
              <a:gd name="connsiteY7-306" fmla="*/ 465835 h 3435583"/>
              <a:gd name="connsiteX0-307" fmla="*/ 0 w 12211050"/>
              <a:gd name="connsiteY0-308" fmla="*/ 465835 h 3435583"/>
              <a:gd name="connsiteX1-309" fmla="*/ 2762250 w 12211050"/>
              <a:gd name="connsiteY1-310" fmla="*/ 254233 h 3435583"/>
              <a:gd name="connsiteX2-311" fmla="*/ 5886450 w 12211050"/>
              <a:gd name="connsiteY2-312" fmla="*/ 1587734 h 3435583"/>
              <a:gd name="connsiteX3-313" fmla="*/ 10096500 w 12211050"/>
              <a:gd name="connsiteY3-314" fmla="*/ 692383 h 3435583"/>
              <a:gd name="connsiteX4-315" fmla="*/ 12211050 w 12211050"/>
              <a:gd name="connsiteY4-316" fmla="*/ 1627885 h 3435583"/>
              <a:gd name="connsiteX5-317" fmla="*/ 12211050 w 12211050"/>
              <a:gd name="connsiteY5-318" fmla="*/ 3435583 h 3435583"/>
              <a:gd name="connsiteX6-319" fmla="*/ 19050 w 12211050"/>
              <a:gd name="connsiteY6-320" fmla="*/ 2763779 h 3435583"/>
              <a:gd name="connsiteX7-321" fmla="*/ 0 w 12211050"/>
              <a:gd name="connsiteY7-322" fmla="*/ 465835 h 3435583"/>
              <a:gd name="connsiteX0-323" fmla="*/ 0 w 12211050"/>
              <a:gd name="connsiteY0-324" fmla="*/ 465835 h 2782440"/>
              <a:gd name="connsiteX1-325" fmla="*/ 2762250 w 12211050"/>
              <a:gd name="connsiteY1-326" fmla="*/ 254233 h 2782440"/>
              <a:gd name="connsiteX2-327" fmla="*/ 5886450 w 12211050"/>
              <a:gd name="connsiteY2-328" fmla="*/ 1587734 h 2782440"/>
              <a:gd name="connsiteX3-329" fmla="*/ 10096500 w 12211050"/>
              <a:gd name="connsiteY3-330" fmla="*/ 692383 h 2782440"/>
              <a:gd name="connsiteX4-331" fmla="*/ 12211050 w 12211050"/>
              <a:gd name="connsiteY4-332" fmla="*/ 1627885 h 2782440"/>
              <a:gd name="connsiteX5-333" fmla="*/ 12192389 w 12211050"/>
              <a:gd name="connsiteY5-334" fmla="*/ 2782440 h 2782440"/>
              <a:gd name="connsiteX6-335" fmla="*/ 19050 w 12211050"/>
              <a:gd name="connsiteY6-336" fmla="*/ 2763779 h 2782440"/>
              <a:gd name="connsiteX7-337" fmla="*/ 0 w 12211050"/>
              <a:gd name="connsiteY7-338" fmla="*/ 465835 h 2782440"/>
              <a:gd name="connsiteX0-339" fmla="*/ 0 w 12211050"/>
              <a:gd name="connsiteY0-340" fmla="*/ 465835 h 2801101"/>
              <a:gd name="connsiteX1-341" fmla="*/ 2762250 w 12211050"/>
              <a:gd name="connsiteY1-342" fmla="*/ 254233 h 2801101"/>
              <a:gd name="connsiteX2-343" fmla="*/ 5886450 w 12211050"/>
              <a:gd name="connsiteY2-344" fmla="*/ 1587734 h 2801101"/>
              <a:gd name="connsiteX3-345" fmla="*/ 10096500 w 12211050"/>
              <a:gd name="connsiteY3-346" fmla="*/ 692383 h 2801101"/>
              <a:gd name="connsiteX4-347" fmla="*/ 12211050 w 12211050"/>
              <a:gd name="connsiteY4-348" fmla="*/ 1627885 h 2801101"/>
              <a:gd name="connsiteX5-349" fmla="*/ 12211050 w 12211050"/>
              <a:gd name="connsiteY5-350" fmla="*/ 2801101 h 2801101"/>
              <a:gd name="connsiteX6-351" fmla="*/ 19050 w 12211050"/>
              <a:gd name="connsiteY6-352" fmla="*/ 2763779 h 2801101"/>
              <a:gd name="connsiteX7-353" fmla="*/ 0 w 12211050"/>
              <a:gd name="connsiteY7-354" fmla="*/ 465835 h 28011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65" y="connsiteY7-66"/>
              </a:cxn>
            </a:cxnLst>
            <a:rect l="l" t="t" r="r" b="b"/>
            <a:pathLst>
              <a:path w="12211050" h="2801101">
                <a:moveTo>
                  <a:pt x="0" y="465835"/>
                </a:moveTo>
                <a:cubicBezTo>
                  <a:pt x="457200" y="-64390"/>
                  <a:pt x="1793875" y="-151825"/>
                  <a:pt x="2762250" y="254233"/>
                </a:cubicBezTo>
                <a:cubicBezTo>
                  <a:pt x="3730625" y="660291"/>
                  <a:pt x="4664075" y="1514709"/>
                  <a:pt x="5886450" y="1587734"/>
                </a:cubicBezTo>
                <a:cubicBezTo>
                  <a:pt x="7108825" y="1660759"/>
                  <a:pt x="9029700" y="590099"/>
                  <a:pt x="10096500" y="692383"/>
                </a:cubicBezTo>
                <a:cubicBezTo>
                  <a:pt x="11163300" y="794667"/>
                  <a:pt x="11506200" y="1316051"/>
                  <a:pt x="12211050" y="1627885"/>
                </a:cubicBezTo>
                <a:lnTo>
                  <a:pt x="12211050" y="2801101"/>
                </a:lnTo>
                <a:lnTo>
                  <a:pt x="19050" y="2763779"/>
                </a:lnTo>
                <a:cubicBezTo>
                  <a:pt x="12700" y="1773863"/>
                  <a:pt x="6350" y="1455751"/>
                  <a:pt x="0" y="465835"/>
                </a:cubicBezTo>
                <a:close/>
              </a:path>
            </a:pathLst>
          </a:custGeom>
          <a:solidFill>
            <a:schemeClr val="bg1">
              <a:alpha val="49000"/>
            </a:schemeClr>
          </a:solidFill>
          <a:ln>
            <a:noFill/>
          </a:ln>
          <a:effectLst>
            <a:outerShdw blurRad="50800" dist="38100" dir="16200000"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7" name="Rectangle 5"/>
          <p:cNvSpPr/>
          <p:nvPr/>
        </p:nvSpPr>
        <p:spPr>
          <a:xfrm>
            <a:off x="-2090" y="2898287"/>
            <a:ext cx="9160377" cy="2251850"/>
          </a:xfrm>
          <a:custGeom>
            <a:avLst/>
            <a:gdLst>
              <a:gd name="connsiteX0" fmla="*/ 0 w 12192000"/>
              <a:gd name="connsiteY0" fmla="*/ 0 h 1807698"/>
              <a:gd name="connsiteX1" fmla="*/ 12192000 w 12192000"/>
              <a:gd name="connsiteY1" fmla="*/ 0 h 1807698"/>
              <a:gd name="connsiteX2" fmla="*/ 12192000 w 12192000"/>
              <a:gd name="connsiteY2" fmla="*/ 1807698 h 1807698"/>
              <a:gd name="connsiteX3" fmla="*/ 0 w 12192000"/>
              <a:gd name="connsiteY3" fmla="*/ 1807698 h 1807698"/>
              <a:gd name="connsiteX4" fmla="*/ 0 w 12192000"/>
              <a:gd name="connsiteY4" fmla="*/ 0 h 1807698"/>
              <a:gd name="connsiteX0-1" fmla="*/ 0 w 12192000"/>
              <a:gd name="connsiteY0-2" fmla="*/ 459252 h 2266950"/>
              <a:gd name="connsiteX1-3" fmla="*/ 2476500 w 12192000"/>
              <a:gd name="connsiteY1-4" fmla="*/ 0 h 2266950"/>
              <a:gd name="connsiteX2-5" fmla="*/ 12192000 w 12192000"/>
              <a:gd name="connsiteY2-6" fmla="*/ 459252 h 2266950"/>
              <a:gd name="connsiteX3-7" fmla="*/ 12192000 w 12192000"/>
              <a:gd name="connsiteY3-8" fmla="*/ 2266950 h 2266950"/>
              <a:gd name="connsiteX4-9" fmla="*/ 0 w 12192000"/>
              <a:gd name="connsiteY4-10" fmla="*/ 2266950 h 2266950"/>
              <a:gd name="connsiteX5" fmla="*/ 0 w 12192000"/>
              <a:gd name="connsiteY5" fmla="*/ 459252 h 2266950"/>
              <a:gd name="connsiteX0-11" fmla="*/ 0 w 12192000"/>
              <a:gd name="connsiteY0-12" fmla="*/ 459252 h 2266950"/>
              <a:gd name="connsiteX1-13" fmla="*/ 2476500 w 12192000"/>
              <a:gd name="connsiteY1-14" fmla="*/ 0 h 2266950"/>
              <a:gd name="connsiteX2-15" fmla="*/ 8572500 w 12192000"/>
              <a:gd name="connsiteY2-16" fmla="*/ 742950 h 2266950"/>
              <a:gd name="connsiteX3-17" fmla="*/ 12192000 w 12192000"/>
              <a:gd name="connsiteY3-18" fmla="*/ 459252 h 2266950"/>
              <a:gd name="connsiteX4-19" fmla="*/ 12192000 w 12192000"/>
              <a:gd name="connsiteY4-20" fmla="*/ 2266950 h 2266950"/>
              <a:gd name="connsiteX5-21" fmla="*/ 0 w 12192000"/>
              <a:gd name="connsiteY5-22" fmla="*/ 2266950 h 2266950"/>
              <a:gd name="connsiteX6" fmla="*/ 0 w 12192000"/>
              <a:gd name="connsiteY6" fmla="*/ 459252 h 2266950"/>
              <a:gd name="connsiteX0-23" fmla="*/ 0 w 12192000"/>
              <a:gd name="connsiteY0-24" fmla="*/ 944843 h 2752541"/>
              <a:gd name="connsiteX1-25" fmla="*/ 2476500 w 12192000"/>
              <a:gd name="connsiteY1-26" fmla="*/ 485591 h 2752541"/>
              <a:gd name="connsiteX2-27" fmla="*/ 10077450 w 12192000"/>
              <a:gd name="connsiteY2-28" fmla="*/ 9341 h 2752541"/>
              <a:gd name="connsiteX3-29" fmla="*/ 12192000 w 12192000"/>
              <a:gd name="connsiteY3-30" fmla="*/ 944843 h 2752541"/>
              <a:gd name="connsiteX4-31" fmla="*/ 12192000 w 12192000"/>
              <a:gd name="connsiteY4-32" fmla="*/ 2752541 h 2752541"/>
              <a:gd name="connsiteX5-33" fmla="*/ 0 w 12192000"/>
              <a:gd name="connsiteY5-34" fmla="*/ 2752541 h 2752541"/>
              <a:gd name="connsiteX6-35" fmla="*/ 0 w 12192000"/>
              <a:gd name="connsiteY6-36" fmla="*/ 944843 h 2752541"/>
              <a:gd name="connsiteX0-37" fmla="*/ 0 w 12192000"/>
              <a:gd name="connsiteY0-38" fmla="*/ 941882 h 2749580"/>
              <a:gd name="connsiteX1-39" fmla="*/ 2476500 w 12192000"/>
              <a:gd name="connsiteY1-40" fmla="*/ 482630 h 2749580"/>
              <a:gd name="connsiteX2-41" fmla="*/ 5829300 w 12192000"/>
              <a:gd name="connsiteY2-42" fmla="*/ 1282731 h 2749580"/>
              <a:gd name="connsiteX3-43" fmla="*/ 10077450 w 12192000"/>
              <a:gd name="connsiteY3-44" fmla="*/ 6380 h 2749580"/>
              <a:gd name="connsiteX4-45" fmla="*/ 12192000 w 12192000"/>
              <a:gd name="connsiteY4-46" fmla="*/ 941882 h 2749580"/>
              <a:gd name="connsiteX5-47" fmla="*/ 12192000 w 12192000"/>
              <a:gd name="connsiteY5-48" fmla="*/ 2749580 h 2749580"/>
              <a:gd name="connsiteX6-49" fmla="*/ 0 w 12192000"/>
              <a:gd name="connsiteY6-50" fmla="*/ 2749580 h 2749580"/>
              <a:gd name="connsiteX7" fmla="*/ 0 w 12192000"/>
              <a:gd name="connsiteY7" fmla="*/ 941882 h 2749580"/>
              <a:gd name="connsiteX0-51" fmla="*/ 0 w 12211050"/>
              <a:gd name="connsiteY0-52" fmla="*/ 51 h 2969799"/>
              <a:gd name="connsiteX1-53" fmla="*/ 2495550 w 12211050"/>
              <a:gd name="connsiteY1-54" fmla="*/ 702849 h 2969799"/>
              <a:gd name="connsiteX2-55" fmla="*/ 5848350 w 12211050"/>
              <a:gd name="connsiteY2-56" fmla="*/ 1502950 h 2969799"/>
              <a:gd name="connsiteX3-57" fmla="*/ 10096500 w 12211050"/>
              <a:gd name="connsiteY3-58" fmla="*/ 226599 h 2969799"/>
              <a:gd name="connsiteX4-59" fmla="*/ 12211050 w 12211050"/>
              <a:gd name="connsiteY4-60" fmla="*/ 1162101 h 2969799"/>
              <a:gd name="connsiteX5-61" fmla="*/ 12211050 w 12211050"/>
              <a:gd name="connsiteY5-62" fmla="*/ 2969799 h 2969799"/>
              <a:gd name="connsiteX6-63" fmla="*/ 19050 w 12211050"/>
              <a:gd name="connsiteY6-64" fmla="*/ 2969799 h 2969799"/>
              <a:gd name="connsiteX7-65" fmla="*/ 0 w 12211050"/>
              <a:gd name="connsiteY7-66" fmla="*/ 51 h 2969799"/>
              <a:gd name="connsiteX0-67" fmla="*/ 0 w 12211050"/>
              <a:gd name="connsiteY0-68" fmla="*/ 216058 h 3185806"/>
              <a:gd name="connsiteX1-69" fmla="*/ 2762250 w 12211050"/>
              <a:gd name="connsiteY1-70" fmla="*/ 4456 h 3185806"/>
              <a:gd name="connsiteX2-71" fmla="*/ 5848350 w 12211050"/>
              <a:gd name="connsiteY2-72" fmla="*/ 1718957 h 3185806"/>
              <a:gd name="connsiteX3-73" fmla="*/ 10096500 w 12211050"/>
              <a:gd name="connsiteY3-74" fmla="*/ 442606 h 3185806"/>
              <a:gd name="connsiteX4-75" fmla="*/ 12211050 w 12211050"/>
              <a:gd name="connsiteY4-76" fmla="*/ 1378108 h 3185806"/>
              <a:gd name="connsiteX5-77" fmla="*/ 12211050 w 12211050"/>
              <a:gd name="connsiteY5-78" fmla="*/ 3185806 h 3185806"/>
              <a:gd name="connsiteX6-79" fmla="*/ 19050 w 12211050"/>
              <a:gd name="connsiteY6-80" fmla="*/ 3185806 h 3185806"/>
              <a:gd name="connsiteX7-81" fmla="*/ 0 w 12211050"/>
              <a:gd name="connsiteY7-82" fmla="*/ 216058 h 3185806"/>
              <a:gd name="connsiteX0-83" fmla="*/ 0 w 12211050"/>
              <a:gd name="connsiteY0-84" fmla="*/ 217124 h 3186872"/>
              <a:gd name="connsiteX1-85" fmla="*/ 2762250 w 12211050"/>
              <a:gd name="connsiteY1-86" fmla="*/ 5522 h 3186872"/>
              <a:gd name="connsiteX2-87" fmla="*/ 5886450 w 12211050"/>
              <a:gd name="connsiteY2-88" fmla="*/ 1339023 h 3186872"/>
              <a:gd name="connsiteX3-89" fmla="*/ 10096500 w 12211050"/>
              <a:gd name="connsiteY3-90" fmla="*/ 443672 h 3186872"/>
              <a:gd name="connsiteX4-91" fmla="*/ 12211050 w 12211050"/>
              <a:gd name="connsiteY4-92" fmla="*/ 1379174 h 3186872"/>
              <a:gd name="connsiteX5-93" fmla="*/ 12211050 w 12211050"/>
              <a:gd name="connsiteY5-94" fmla="*/ 3186872 h 3186872"/>
              <a:gd name="connsiteX6-95" fmla="*/ 19050 w 12211050"/>
              <a:gd name="connsiteY6-96" fmla="*/ 3186872 h 3186872"/>
              <a:gd name="connsiteX7-97" fmla="*/ 0 w 12211050"/>
              <a:gd name="connsiteY7-98" fmla="*/ 217124 h 3186872"/>
              <a:gd name="connsiteX0-99" fmla="*/ 0 w 12211050"/>
              <a:gd name="connsiteY0-100" fmla="*/ 217124 h 3186872"/>
              <a:gd name="connsiteX1-101" fmla="*/ 2762250 w 12211050"/>
              <a:gd name="connsiteY1-102" fmla="*/ 5522 h 3186872"/>
              <a:gd name="connsiteX2-103" fmla="*/ 5886450 w 12211050"/>
              <a:gd name="connsiteY2-104" fmla="*/ 1339023 h 3186872"/>
              <a:gd name="connsiteX3-105" fmla="*/ 10096500 w 12211050"/>
              <a:gd name="connsiteY3-106" fmla="*/ 443672 h 3186872"/>
              <a:gd name="connsiteX4-107" fmla="*/ 12211050 w 12211050"/>
              <a:gd name="connsiteY4-108" fmla="*/ 1379174 h 3186872"/>
              <a:gd name="connsiteX5-109" fmla="*/ 12211050 w 12211050"/>
              <a:gd name="connsiteY5-110" fmla="*/ 3186872 h 3186872"/>
              <a:gd name="connsiteX6-111" fmla="*/ 19050 w 12211050"/>
              <a:gd name="connsiteY6-112" fmla="*/ 3186872 h 3186872"/>
              <a:gd name="connsiteX7-113" fmla="*/ 0 w 12211050"/>
              <a:gd name="connsiteY7-114" fmla="*/ 217124 h 3186872"/>
              <a:gd name="connsiteX0-115" fmla="*/ 0 w 12211050"/>
              <a:gd name="connsiteY0-116" fmla="*/ 217124 h 3186872"/>
              <a:gd name="connsiteX1-117" fmla="*/ 2762250 w 12211050"/>
              <a:gd name="connsiteY1-118" fmla="*/ 5522 h 3186872"/>
              <a:gd name="connsiteX2-119" fmla="*/ 5886450 w 12211050"/>
              <a:gd name="connsiteY2-120" fmla="*/ 1339023 h 3186872"/>
              <a:gd name="connsiteX3-121" fmla="*/ 10096500 w 12211050"/>
              <a:gd name="connsiteY3-122" fmla="*/ 443672 h 3186872"/>
              <a:gd name="connsiteX4-123" fmla="*/ 12211050 w 12211050"/>
              <a:gd name="connsiteY4-124" fmla="*/ 1379174 h 3186872"/>
              <a:gd name="connsiteX5-125" fmla="*/ 12211050 w 12211050"/>
              <a:gd name="connsiteY5-126" fmla="*/ 3186872 h 3186872"/>
              <a:gd name="connsiteX6-127" fmla="*/ 19050 w 12211050"/>
              <a:gd name="connsiteY6-128" fmla="*/ 3186872 h 3186872"/>
              <a:gd name="connsiteX7-129" fmla="*/ 0 w 12211050"/>
              <a:gd name="connsiteY7-130" fmla="*/ 217124 h 3186872"/>
              <a:gd name="connsiteX0-131" fmla="*/ 0 w 12211050"/>
              <a:gd name="connsiteY0-132" fmla="*/ 217124 h 3186872"/>
              <a:gd name="connsiteX1-133" fmla="*/ 2762250 w 12211050"/>
              <a:gd name="connsiteY1-134" fmla="*/ 5522 h 3186872"/>
              <a:gd name="connsiteX2-135" fmla="*/ 5886450 w 12211050"/>
              <a:gd name="connsiteY2-136" fmla="*/ 1339023 h 3186872"/>
              <a:gd name="connsiteX3-137" fmla="*/ 10096500 w 12211050"/>
              <a:gd name="connsiteY3-138" fmla="*/ 443672 h 3186872"/>
              <a:gd name="connsiteX4-139" fmla="*/ 12211050 w 12211050"/>
              <a:gd name="connsiteY4-140" fmla="*/ 1379174 h 3186872"/>
              <a:gd name="connsiteX5-141" fmla="*/ 12211050 w 12211050"/>
              <a:gd name="connsiteY5-142" fmla="*/ 3186872 h 3186872"/>
              <a:gd name="connsiteX6-143" fmla="*/ 19050 w 12211050"/>
              <a:gd name="connsiteY6-144" fmla="*/ 3186872 h 3186872"/>
              <a:gd name="connsiteX7-145" fmla="*/ 0 w 12211050"/>
              <a:gd name="connsiteY7-146" fmla="*/ 217124 h 3186872"/>
              <a:gd name="connsiteX0-147" fmla="*/ 0 w 12211050"/>
              <a:gd name="connsiteY0-148" fmla="*/ 217124 h 3186872"/>
              <a:gd name="connsiteX1-149" fmla="*/ 2762250 w 12211050"/>
              <a:gd name="connsiteY1-150" fmla="*/ 5522 h 3186872"/>
              <a:gd name="connsiteX2-151" fmla="*/ 5886450 w 12211050"/>
              <a:gd name="connsiteY2-152" fmla="*/ 1339023 h 3186872"/>
              <a:gd name="connsiteX3-153" fmla="*/ 10096500 w 12211050"/>
              <a:gd name="connsiteY3-154" fmla="*/ 443672 h 3186872"/>
              <a:gd name="connsiteX4-155" fmla="*/ 12211050 w 12211050"/>
              <a:gd name="connsiteY4-156" fmla="*/ 1379174 h 3186872"/>
              <a:gd name="connsiteX5-157" fmla="*/ 12211050 w 12211050"/>
              <a:gd name="connsiteY5-158" fmla="*/ 3186872 h 3186872"/>
              <a:gd name="connsiteX6-159" fmla="*/ 19050 w 12211050"/>
              <a:gd name="connsiteY6-160" fmla="*/ 3186872 h 3186872"/>
              <a:gd name="connsiteX7-161" fmla="*/ 0 w 12211050"/>
              <a:gd name="connsiteY7-162" fmla="*/ 217124 h 3186872"/>
              <a:gd name="connsiteX0-163" fmla="*/ 0 w 12211050"/>
              <a:gd name="connsiteY0-164" fmla="*/ 218035 h 3187783"/>
              <a:gd name="connsiteX1-165" fmla="*/ 2762250 w 12211050"/>
              <a:gd name="connsiteY1-166" fmla="*/ 6433 h 3187783"/>
              <a:gd name="connsiteX2-167" fmla="*/ 5886450 w 12211050"/>
              <a:gd name="connsiteY2-168" fmla="*/ 1339934 h 3187783"/>
              <a:gd name="connsiteX3-169" fmla="*/ 10096500 w 12211050"/>
              <a:gd name="connsiteY3-170" fmla="*/ 444583 h 3187783"/>
              <a:gd name="connsiteX4-171" fmla="*/ 12211050 w 12211050"/>
              <a:gd name="connsiteY4-172" fmla="*/ 1380085 h 3187783"/>
              <a:gd name="connsiteX5-173" fmla="*/ 12211050 w 12211050"/>
              <a:gd name="connsiteY5-174" fmla="*/ 3187783 h 3187783"/>
              <a:gd name="connsiteX6-175" fmla="*/ 19050 w 12211050"/>
              <a:gd name="connsiteY6-176" fmla="*/ 3187783 h 3187783"/>
              <a:gd name="connsiteX7-177" fmla="*/ 0 w 12211050"/>
              <a:gd name="connsiteY7-178" fmla="*/ 218035 h 3187783"/>
              <a:gd name="connsiteX0-179" fmla="*/ 0 w 12211050"/>
              <a:gd name="connsiteY0-180" fmla="*/ 217623 h 3187371"/>
              <a:gd name="connsiteX1-181" fmla="*/ 2762250 w 12211050"/>
              <a:gd name="connsiteY1-182" fmla="*/ 6021 h 3187371"/>
              <a:gd name="connsiteX2-183" fmla="*/ 5886450 w 12211050"/>
              <a:gd name="connsiteY2-184" fmla="*/ 1339522 h 3187371"/>
              <a:gd name="connsiteX3-185" fmla="*/ 10096500 w 12211050"/>
              <a:gd name="connsiteY3-186" fmla="*/ 444171 h 3187371"/>
              <a:gd name="connsiteX4-187" fmla="*/ 12211050 w 12211050"/>
              <a:gd name="connsiteY4-188" fmla="*/ 1379673 h 3187371"/>
              <a:gd name="connsiteX5-189" fmla="*/ 12211050 w 12211050"/>
              <a:gd name="connsiteY5-190" fmla="*/ 3187371 h 3187371"/>
              <a:gd name="connsiteX6-191" fmla="*/ 19050 w 12211050"/>
              <a:gd name="connsiteY6-192" fmla="*/ 3187371 h 3187371"/>
              <a:gd name="connsiteX7-193" fmla="*/ 0 w 12211050"/>
              <a:gd name="connsiteY7-194" fmla="*/ 217623 h 3187371"/>
              <a:gd name="connsiteX0-195" fmla="*/ 0 w 12211050"/>
              <a:gd name="connsiteY0-196" fmla="*/ 217700 h 3187448"/>
              <a:gd name="connsiteX1-197" fmla="*/ 2762250 w 12211050"/>
              <a:gd name="connsiteY1-198" fmla="*/ 6098 h 3187448"/>
              <a:gd name="connsiteX2-199" fmla="*/ 5886450 w 12211050"/>
              <a:gd name="connsiteY2-200" fmla="*/ 1339599 h 3187448"/>
              <a:gd name="connsiteX3-201" fmla="*/ 10096500 w 12211050"/>
              <a:gd name="connsiteY3-202" fmla="*/ 444248 h 3187448"/>
              <a:gd name="connsiteX4-203" fmla="*/ 12211050 w 12211050"/>
              <a:gd name="connsiteY4-204" fmla="*/ 1379750 h 3187448"/>
              <a:gd name="connsiteX5-205" fmla="*/ 12211050 w 12211050"/>
              <a:gd name="connsiteY5-206" fmla="*/ 3187448 h 3187448"/>
              <a:gd name="connsiteX6-207" fmla="*/ 19050 w 12211050"/>
              <a:gd name="connsiteY6-208" fmla="*/ 3187448 h 3187448"/>
              <a:gd name="connsiteX7-209" fmla="*/ 0 w 12211050"/>
              <a:gd name="connsiteY7-210" fmla="*/ 217700 h 3187448"/>
              <a:gd name="connsiteX0-211" fmla="*/ 0 w 12211050"/>
              <a:gd name="connsiteY0-212" fmla="*/ 272375 h 3242123"/>
              <a:gd name="connsiteX1-213" fmla="*/ 2762250 w 12211050"/>
              <a:gd name="connsiteY1-214" fmla="*/ 60773 h 3242123"/>
              <a:gd name="connsiteX2-215" fmla="*/ 5886450 w 12211050"/>
              <a:gd name="connsiteY2-216" fmla="*/ 1394274 h 3242123"/>
              <a:gd name="connsiteX3-217" fmla="*/ 10096500 w 12211050"/>
              <a:gd name="connsiteY3-218" fmla="*/ 498923 h 3242123"/>
              <a:gd name="connsiteX4-219" fmla="*/ 12211050 w 12211050"/>
              <a:gd name="connsiteY4-220" fmla="*/ 1434425 h 3242123"/>
              <a:gd name="connsiteX5-221" fmla="*/ 12211050 w 12211050"/>
              <a:gd name="connsiteY5-222" fmla="*/ 3242123 h 3242123"/>
              <a:gd name="connsiteX6-223" fmla="*/ 19050 w 12211050"/>
              <a:gd name="connsiteY6-224" fmla="*/ 3242123 h 3242123"/>
              <a:gd name="connsiteX7-225" fmla="*/ 0 w 12211050"/>
              <a:gd name="connsiteY7-226" fmla="*/ 272375 h 3242123"/>
              <a:gd name="connsiteX0-227" fmla="*/ 0 w 12211050"/>
              <a:gd name="connsiteY0-228" fmla="*/ 465835 h 3435583"/>
              <a:gd name="connsiteX1-229" fmla="*/ 2762250 w 12211050"/>
              <a:gd name="connsiteY1-230" fmla="*/ 254233 h 3435583"/>
              <a:gd name="connsiteX2-231" fmla="*/ 5886450 w 12211050"/>
              <a:gd name="connsiteY2-232" fmla="*/ 1587734 h 3435583"/>
              <a:gd name="connsiteX3-233" fmla="*/ 10096500 w 12211050"/>
              <a:gd name="connsiteY3-234" fmla="*/ 692383 h 3435583"/>
              <a:gd name="connsiteX4-235" fmla="*/ 12211050 w 12211050"/>
              <a:gd name="connsiteY4-236" fmla="*/ 1627885 h 3435583"/>
              <a:gd name="connsiteX5-237" fmla="*/ 12211050 w 12211050"/>
              <a:gd name="connsiteY5-238" fmla="*/ 3435583 h 3435583"/>
              <a:gd name="connsiteX6-239" fmla="*/ 19050 w 12211050"/>
              <a:gd name="connsiteY6-240" fmla="*/ 3435583 h 3435583"/>
              <a:gd name="connsiteX7-241" fmla="*/ 0 w 12211050"/>
              <a:gd name="connsiteY7-242" fmla="*/ 465835 h 3435583"/>
              <a:gd name="connsiteX0-243" fmla="*/ 0 w 12211050"/>
              <a:gd name="connsiteY0-244" fmla="*/ 887167 h 3190165"/>
              <a:gd name="connsiteX1-245" fmla="*/ 2762250 w 12211050"/>
              <a:gd name="connsiteY1-246" fmla="*/ 8815 h 3190165"/>
              <a:gd name="connsiteX2-247" fmla="*/ 5886450 w 12211050"/>
              <a:gd name="connsiteY2-248" fmla="*/ 1342316 h 3190165"/>
              <a:gd name="connsiteX3-249" fmla="*/ 10096500 w 12211050"/>
              <a:gd name="connsiteY3-250" fmla="*/ 446965 h 3190165"/>
              <a:gd name="connsiteX4-251" fmla="*/ 12211050 w 12211050"/>
              <a:gd name="connsiteY4-252" fmla="*/ 1382467 h 3190165"/>
              <a:gd name="connsiteX5-253" fmla="*/ 12211050 w 12211050"/>
              <a:gd name="connsiteY5-254" fmla="*/ 3190165 h 3190165"/>
              <a:gd name="connsiteX6-255" fmla="*/ 19050 w 12211050"/>
              <a:gd name="connsiteY6-256" fmla="*/ 3190165 h 3190165"/>
              <a:gd name="connsiteX7-257" fmla="*/ 0 w 12211050"/>
              <a:gd name="connsiteY7-258" fmla="*/ 887167 h 3190165"/>
              <a:gd name="connsiteX0-259" fmla="*/ 0 w 12211050"/>
              <a:gd name="connsiteY0-260" fmla="*/ 449482 h 2752480"/>
              <a:gd name="connsiteX1-261" fmla="*/ 2800350 w 12211050"/>
              <a:gd name="connsiteY1-262" fmla="*/ 1361830 h 2752480"/>
              <a:gd name="connsiteX2-263" fmla="*/ 5886450 w 12211050"/>
              <a:gd name="connsiteY2-264" fmla="*/ 904631 h 2752480"/>
              <a:gd name="connsiteX3-265" fmla="*/ 10096500 w 12211050"/>
              <a:gd name="connsiteY3-266" fmla="*/ 9280 h 2752480"/>
              <a:gd name="connsiteX4-267" fmla="*/ 12211050 w 12211050"/>
              <a:gd name="connsiteY4-268" fmla="*/ 944782 h 2752480"/>
              <a:gd name="connsiteX5-269" fmla="*/ 12211050 w 12211050"/>
              <a:gd name="connsiteY5-270" fmla="*/ 2752480 h 2752480"/>
              <a:gd name="connsiteX6-271" fmla="*/ 19050 w 12211050"/>
              <a:gd name="connsiteY6-272" fmla="*/ 2752480 h 2752480"/>
              <a:gd name="connsiteX7-273" fmla="*/ 0 w 12211050"/>
              <a:gd name="connsiteY7-274" fmla="*/ 449482 h 2752480"/>
              <a:gd name="connsiteX0-275" fmla="*/ 0 w 12211050"/>
              <a:gd name="connsiteY0-276" fmla="*/ 458004 h 2761002"/>
              <a:gd name="connsiteX1-277" fmla="*/ 2800350 w 12211050"/>
              <a:gd name="connsiteY1-278" fmla="*/ 1370352 h 2761002"/>
              <a:gd name="connsiteX2-279" fmla="*/ 5848350 w 12211050"/>
              <a:gd name="connsiteY2-280" fmla="*/ 417853 h 2761002"/>
              <a:gd name="connsiteX3-281" fmla="*/ 10096500 w 12211050"/>
              <a:gd name="connsiteY3-282" fmla="*/ 17802 h 2761002"/>
              <a:gd name="connsiteX4-283" fmla="*/ 12211050 w 12211050"/>
              <a:gd name="connsiteY4-284" fmla="*/ 953304 h 2761002"/>
              <a:gd name="connsiteX5-285" fmla="*/ 12211050 w 12211050"/>
              <a:gd name="connsiteY5-286" fmla="*/ 2761002 h 2761002"/>
              <a:gd name="connsiteX6-287" fmla="*/ 19050 w 12211050"/>
              <a:gd name="connsiteY6-288" fmla="*/ 2761002 h 2761002"/>
              <a:gd name="connsiteX7-289" fmla="*/ 0 w 12211050"/>
              <a:gd name="connsiteY7-290" fmla="*/ 458004 h 2761002"/>
              <a:gd name="connsiteX0-291" fmla="*/ 0 w 12211050"/>
              <a:gd name="connsiteY0-292" fmla="*/ 116677 h 2419675"/>
              <a:gd name="connsiteX1-293" fmla="*/ 2800350 w 12211050"/>
              <a:gd name="connsiteY1-294" fmla="*/ 1029025 h 2419675"/>
              <a:gd name="connsiteX2-295" fmla="*/ 5848350 w 12211050"/>
              <a:gd name="connsiteY2-296" fmla="*/ 76526 h 2419675"/>
              <a:gd name="connsiteX3-297" fmla="*/ 10287000 w 12211050"/>
              <a:gd name="connsiteY3-298" fmla="*/ 857575 h 2419675"/>
              <a:gd name="connsiteX4-299" fmla="*/ 12211050 w 12211050"/>
              <a:gd name="connsiteY4-300" fmla="*/ 611977 h 2419675"/>
              <a:gd name="connsiteX5-301" fmla="*/ 12211050 w 12211050"/>
              <a:gd name="connsiteY5-302" fmla="*/ 2419675 h 2419675"/>
              <a:gd name="connsiteX6-303" fmla="*/ 19050 w 12211050"/>
              <a:gd name="connsiteY6-304" fmla="*/ 2419675 h 2419675"/>
              <a:gd name="connsiteX7-305" fmla="*/ 0 w 12211050"/>
              <a:gd name="connsiteY7-306" fmla="*/ 116677 h 2419675"/>
              <a:gd name="connsiteX0-307" fmla="*/ 0 w 12211050"/>
              <a:gd name="connsiteY0-308" fmla="*/ 116677 h 2419675"/>
              <a:gd name="connsiteX1-309" fmla="*/ 2800350 w 12211050"/>
              <a:gd name="connsiteY1-310" fmla="*/ 1029025 h 2419675"/>
              <a:gd name="connsiteX2-311" fmla="*/ 5848350 w 12211050"/>
              <a:gd name="connsiteY2-312" fmla="*/ 76526 h 2419675"/>
              <a:gd name="connsiteX3-313" fmla="*/ 10287000 w 12211050"/>
              <a:gd name="connsiteY3-314" fmla="*/ 857575 h 2419675"/>
              <a:gd name="connsiteX4-315" fmla="*/ 12211050 w 12211050"/>
              <a:gd name="connsiteY4-316" fmla="*/ 611977 h 2419675"/>
              <a:gd name="connsiteX5-317" fmla="*/ 12211050 w 12211050"/>
              <a:gd name="connsiteY5-318" fmla="*/ 2419675 h 2419675"/>
              <a:gd name="connsiteX6-319" fmla="*/ 19050 w 12211050"/>
              <a:gd name="connsiteY6-320" fmla="*/ 2419675 h 2419675"/>
              <a:gd name="connsiteX7-321" fmla="*/ 0 w 12211050"/>
              <a:gd name="connsiteY7-322" fmla="*/ 116677 h 2419675"/>
              <a:gd name="connsiteX0-323" fmla="*/ 0 w 12211050"/>
              <a:gd name="connsiteY0-324" fmla="*/ 116677 h 2419675"/>
              <a:gd name="connsiteX1-325" fmla="*/ 2800350 w 12211050"/>
              <a:gd name="connsiteY1-326" fmla="*/ 1029025 h 2419675"/>
              <a:gd name="connsiteX2-327" fmla="*/ 5848350 w 12211050"/>
              <a:gd name="connsiteY2-328" fmla="*/ 76526 h 2419675"/>
              <a:gd name="connsiteX3-329" fmla="*/ 10287000 w 12211050"/>
              <a:gd name="connsiteY3-330" fmla="*/ 1009975 h 2419675"/>
              <a:gd name="connsiteX4-331" fmla="*/ 12211050 w 12211050"/>
              <a:gd name="connsiteY4-332" fmla="*/ 611977 h 2419675"/>
              <a:gd name="connsiteX5-333" fmla="*/ 12211050 w 12211050"/>
              <a:gd name="connsiteY5-334" fmla="*/ 2419675 h 2419675"/>
              <a:gd name="connsiteX6-335" fmla="*/ 19050 w 12211050"/>
              <a:gd name="connsiteY6-336" fmla="*/ 2419675 h 2419675"/>
              <a:gd name="connsiteX7-337" fmla="*/ 0 w 12211050"/>
              <a:gd name="connsiteY7-338" fmla="*/ 116677 h 2419675"/>
              <a:gd name="connsiteX0-339" fmla="*/ 0 w 12211050"/>
              <a:gd name="connsiteY0-340" fmla="*/ 116677 h 2419675"/>
              <a:gd name="connsiteX1-341" fmla="*/ 2800350 w 12211050"/>
              <a:gd name="connsiteY1-342" fmla="*/ 1029025 h 2419675"/>
              <a:gd name="connsiteX2-343" fmla="*/ 5848350 w 12211050"/>
              <a:gd name="connsiteY2-344" fmla="*/ 76526 h 2419675"/>
              <a:gd name="connsiteX3-345" fmla="*/ 10287000 w 12211050"/>
              <a:gd name="connsiteY3-346" fmla="*/ 1009975 h 2419675"/>
              <a:gd name="connsiteX4-347" fmla="*/ 12211050 w 12211050"/>
              <a:gd name="connsiteY4-348" fmla="*/ 611977 h 2419675"/>
              <a:gd name="connsiteX5-349" fmla="*/ 12211050 w 12211050"/>
              <a:gd name="connsiteY5-350" fmla="*/ 2419675 h 2419675"/>
              <a:gd name="connsiteX6-351" fmla="*/ 19050 w 12211050"/>
              <a:gd name="connsiteY6-352" fmla="*/ 2419675 h 2419675"/>
              <a:gd name="connsiteX7-353" fmla="*/ 0 w 12211050"/>
              <a:gd name="connsiteY7-354" fmla="*/ 116677 h 2419675"/>
              <a:gd name="connsiteX0-355" fmla="*/ 0 w 12211050"/>
              <a:gd name="connsiteY0-356" fmla="*/ 116677 h 2419675"/>
              <a:gd name="connsiteX1-357" fmla="*/ 2800350 w 12211050"/>
              <a:gd name="connsiteY1-358" fmla="*/ 1029025 h 2419675"/>
              <a:gd name="connsiteX2-359" fmla="*/ 5848350 w 12211050"/>
              <a:gd name="connsiteY2-360" fmla="*/ 76526 h 2419675"/>
              <a:gd name="connsiteX3-361" fmla="*/ 10287000 w 12211050"/>
              <a:gd name="connsiteY3-362" fmla="*/ 1009975 h 2419675"/>
              <a:gd name="connsiteX4-363" fmla="*/ 12211050 w 12211050"/>
              <a:gd name="connsiteY4-364" fmla="*/ 611977 h 2419675"/>
              <a:gd name="connsiteX5-365" fmla="*/ 12211050 w 12211050"/>
              <a:gd name="connsiteY5-366" fmla="*/ 2419675 h 2419675"/>
              <a:gd name="connsiteX6-367" fmla="*/ 19050 w 12211050"/>
              <a:gd name="connsiteY6-368" fmla="*/ 2419675 h 2419675"/>
              <a:gd name="connsiteX7-369" fmla="*/ 0 w 12211050"/>
              <a:gd name="connsiteY7-370" fmla="*/ 116677 h 2419675"/>
              <a:gd name="connsiteX0-371" fmla="*/ 0 w 12211050"/>
              <a:gd name="connsiteY0-372" fmla="*/ 258205 h 2561203"/>
              <a:gd name="connsiteX1-373" fmla="*/ 2800350 w 12211050"/>
              <a:gd name="connsiteY1-374" fmla="*/ 1170553 h 2561203"/>
              <a:gd name="connsiteX2-375" fmla="*/ 6134100 w 12211050"/>
              <a:gd name="connsiteY2-376" fmla="*/ 8504 h 2561203"/>
              <a:gd name="connsiteX3-377" fmla="*/ 10287000 w 12211050"/>
              <a:gd name="connsiteY3-378" fmla="*/ 1151503 h 2561203"/>
              <a:gd name="connsiteX4-379" fmla="*/ 12211050 w 12211050"/>
              <a:gd name="connsiteY4-380" fmla="*/ 753505 h 2561203"/>
              <a:gd name="connsiteX5-381" fmla="*/ 12211050 w 12211050"/>
              <a:gd name="connsiteY5-382" fmla="*/ 2561203 h 2561203"/>
              <a:gd name="connsiteX6-383" fmla="*/ 19050 w 12211050"/>
              <a:gd name="connsiteY6-384" fmla="*/ 2561203 h 2561203"/>
              <a:gd name="connsiteX7-385" fmla="*/ 0 w 12211050"/>
              <a:gd name="connsiteY7-386" fmla="*/ 258205 h 2561203"/>
              <a:gd name="connsiteX0-387" fmla="*/ 0 w 12211050"/>
              <a:gd name="connsiteY0-388" fmla="*/ 258205 h 2561203"/>
              <a:gd name="connsiteX1-389" fmla="*/ 2800350 w 12211050"/>
              <a:gd name="connsiteY1-390" fmla="*/ 1170553 h 2561203"/>
              <a:gd name="connsiteX2-391" fmla="*/ 6134100 w 12211050"/>
              <a:gd name="connsiteY2-392" fmla="*/ 8504 h 2561203"/>
              <a:gd name="connsiteX3-393" fmla="*/ 10287000 w 12211050"/>
              <a:gd name="connsiteY3-394" fmla="*/ 1151503 h 2561203"/>
              <a:gd name="connsiteX4-395" fmla="*/ 12211050 w 12211050"/>
              <a:gd name="connsiteY4-396" fmla="*/ 753505 h 2561203"/>
              <a:gd name="connsiteX5-397" fmla="*/ 12211050 w 12211050"/>
              <a:gd name="connsiteY5-398" fmla="*/ 2561203 h 2561203"/>
              <a:gd name="connsiteX6-399" fmla="*/ 19050 w 12211050"/>
              <a:gd name="connsiteY6-400" fmla="*/ 2561203 h 2561203"/>
              <a:gd name="connsiteX7-401" fmla="*/ 0 w 12211050"/>
              <a:gd name="connsiteY7-402" fmla="*/ 258205 h 2561203"/>
              <a:gd name="connsiteX0-403" fmla="*/ 0 w 12230100"/>
              <a:gd name="connsiteY0-404" fmla="*/ 257675 h 2560673"/>
              <a:gd name="connsiteX1-405" fmla="*/ 2800350 w 12230100"/>
              <a:gd name="connsiteY1-406" fmla="*/ 1170023 h 2560673"/>
              <a:gd name="connsiteX2-407" fmla="*/ 6134100 w 12230100"/>
              <a:gd name="connsiteY2-408" fmla="*/ 7974 h 2560673"/>
              <a:gd name="connsiteX3-409" fmla="*/ 10287000 w 12230100"/>
              <a:gd name="connsiteY3-410" fmla="*/ 1150973 h 2560673"/>
              <a:gd name="connsiteX4-411" fmla="*/ 12230100 w 12230100"/>
              <a:gd name="connsiteY4-412" fmla="*/ 257675 h 2560673"/>
              <a:gd name="connsiteX5-413" fmla="*/ 12211050 w 12230100"/>
              <a:gd name="connsiteY5-414" fmla="*/ 2560673 h 2560673"/>
              <a:gd name="connsiteX6-415" fmla="*/ 19050 w 12230100"/>
              <a:gd name="connsiteY6-416" fmla="*/ 2560673 h 2560673"/>
              <a:gd name="connsiteX7-417" fmla="*/ 0 w 12230100"/>
              <a:gd name="connsiteY7-418" fmla="*/ 257675 h 2560673"/>
              <a:gd name="connsiteX0-419" fmla="*/ 0 w 12230100"/>
              <a:gd name="connsiteY0-420" fmla="*/ 257433 h 2560431"/>
              <a:gd name="connsiteX1-421" fmla="*/ 2800350 w 12230100"/>
              <a:gd name="connsiteY1-422" fmla="*/ 1169781 h 2560431"/>
              <a:gd name="connsiteX2-423" fmla="*/ 6134100 w 12230100"/>
              <a:gd name="connsiteY2-424" fmla="*/ 7732 h 2560431"/>
              <a:gd name="connsiteX3-425" fmla="*/ 10287000 w 12230100"/>
              <a:gd name="connsiteY3-426" fmla="*/ 1150731 h 2560431"/>
              <a:gd name="connsiteX4-427" fmla="*/ 12230100 w 12230100"/>
              <a:gd name="connsiteY4-428" fmla="*/ 9783 h 2560431"/>
              <a:gd name="connsiteX5-429" fmla="*/ 12211050 w 12230100"/>
              <a:gd name="connsiteY5-430" fmla="*/ 2560431 h 2560431"/>
              <a:gd name="connsiteX6-431" fmla="*/ 19050 w 12230100"/>
              <a:gd name="connsiteY6-432" fmla="*/ 2560431 h 2560431"/>
              <a:gd name="connsiteX7-433" fmla="*/ 0 w 12230100"/>
              <a:gd name="connsiteY7-434" fmla="*/ 257433 h 2560431"/>
              <a:gd name="connsiteX0-435" fmla="*/ 0 w 12230100"/>
              <a:gd name="connsiteY0-436" fmla="*/ 257433 h 2560431"/>
              <a:gd name="connsiteX1-437" fmla="*/ 2800350 w 12230100"/>
              <a:gd name="connsiteY1-438" fmla="*/ 1169781 h 2560431"/>
              <a:gd name="connsiteX2-439" fmla="*/ 6134100 w 12230100"/>
              <a:gd name="connsiteY2-440" fmla="*/ 7732 h 2560431"/>
              <a:gd name="connsiteX3-441" fmla="*/ 10287000 w 12230100"/>
              <a:gd name="connsiteY3-442" fmla="*/ 1150731 h 2560431"/>
              <a:gd name="connsiteX4-443" fmla="*/ 12230100 w 12230100"/>
              <a:gd name="connsiteY4-444" fmla="*/ 9783 h 2560431"/>
              <a:gd name="connsiteX5-445" fmla="*/ 12211050 w 12230100"/>
              <a:gd name="connsiteY5-446" fmla="*/ 2560431 h 2560431"/>
              <a:gd name="connsiteX6-447" fmla="*/ 19050 w 12230100"/>
              <a:gd name="connsiteY6-448" fmla="*/ 2560431 h 2560431"/>
              <a:gd name="connsiteX7-449" fmla="*/ 0 w 12230100"/>
              <a:gd name="connsiteY7-450" fmla="*/ 257433 h 2560431"/>
              <a:gd name="connsiteX0-451" fmla="*/ 0 w 12230100"/>
              <a:gd name="connsiteY0-452" fmla="*/ 617958 h 2920956"/>
              <a:gd name="connsiteX1-453" fmla="*/ 2800350 w 12230100"/>
              <a:gd name="connsiteY1-454" fmla="*/ 1530306 h 2920956"/>
              <a:gd name="connsiteX2-455" fmla="*/ 7391400 w 12230100"/>
              <a:gd name="connsiteY2-456" fmla="*/ 6307 h 2920956"/>
              <a:gd name="connsiteX3-457" fmla="*/ 10287000 w 12230100"/>
              <a:gd name="connsiteY3-458" fmla="*/ 1511256 h 2920956"/>
              <a:gd name="connsiteX4-459" fmla="*/ 12230100 w 12230100"/>
              <a:gd name="connsiteY4-460" fmla="*/ 370308 h 2920956"/>
              <a:gd name="connsiteX5-461" fmla="*/ 12211050 w 12230100"/>
              <a:gd name="connsiteY5-462" fmla="*/ 2920956 h 2920956"/>
              <a:gd name="connsiteX6-463" fmla="*/ 19050 w 12230100"/>
              <a:gd name="connsiteY6-464" fmla="*/ 2920956 h 2920956"/>
              <a:gd name="connsiteX7-465" fmla="*/ 0 w 12230100"/>
              <a:gd name="connsiteY7-466" fmla="*/ 617958 h 2920956"/>
              <a:gd name="connsiteX0-467" fmla="*/ 0 w 12230100"/>
              <a:gd name="connsiteY0-468" fmla="*/ 612496 h 2915494"/>
              <a:gd name="connsiteX1-469" fmla="*/ 2800350 w 12230100"/>
              <a:gd name="connsiteY1-470" fmla="*/ 1524844 h 2915494"/>
              <a:gd name="connsiteX2-471" fmla="*/ 7391400 w 12230100"/>
              <a:gd name="connsiteY2-472" fmla="*/ 845 h 2915494"/>
              <a:gd name="connsiteX3-473" fmla="*/ 10287000 w 12230100"/>
              <a:gd name="connsiteY3-474" fmla="*/ 1505794 h 2915494"/>
              <a:gd name="connsiteX4-475" fmla="*/ 12230100 w 12230100"/>
              <a:gd name="connsiteY4-476" fmla="*/ 364846 h 2915494"/>
              <a:gd name="connsiteX5-477" fmla="*/ 12211050 w 12230100"/>
              <a:gd name="connsiteY5-478" fmla="*/ 2915494 h 2915494"/>
              <a:gd name="connsiteX6-479" fmla="*/ 19050 w 12230100"/>
              <a:gd name="connsiteY6-480" fmla="*/ 2915494 h 2915494"/>
              <a:gd name="connsiteX7-481" fmla="*/ 0 w 12230100"/>
              <a:gd name="connsiteY7-482" fmla="*/ 612496 h 2915494"/>
              <a:gd name="connsiteX0-483" fmla="*/ 0 w 12230100"/>
              <a:gd name="connsiteY0-484" fmla="*/ 611657 h 2914655"/>
              <a:gd name="connsiteX1-485" fmla="*/ 3962400 w 12230100"/>
              <a:gd name="connsiteY1-486" fmla="*/ 1485905 h 2914655"/>
              <a:gd name="connsiteX2-487" fmla="*/ 7391400 w 12230100"/>
              <a:gd name="connsiteY2-488" fmla="*/ 6 h 2914655"/>
              <a:gd name="connsiteX3-489" fmla="*/ 10287000 w 12230100"/>
              <a:gd name="connsiteY3-490" fmla="*/ 1504955 h 2914655"/>
              <a:gd name="connsiteX4-491" fmla="*/ 12230100 w 12230100"/>
              <a:gd name="connsiteY4-492" fmla="*/ 364007 h 2914655"/>
              <a:gd name="connsiteX5-493" fmla="*/ 12211050 w 12230100"/>
              <a:gd name="connsiteY5-494" fmla="*/ 2914655 h 2914655"/>
              <a:gd name="connsiteX6-495" fmla="*/ 19050 w 12230100"/>
              <a:gd name="connsiteY6-496" fmla="*/ 2914655 h 2914655"/>
              <a:gd name="connsiteX7-497" fmla="*/ 0 w 12230100"/>
              <a:gd name="connsiteY7-498" fmla="*/ 611657 h 2914655"/>
              <a:gd name="connsiteX0-499" fmla="*/ 0 w 12230100"/>
              <a:gd name="connsiteY0-500" fmla="*/ 611657 h 2914655"/>
              <a:gd name="connsiteX1-501" fmla="*/ 3962400 w 12230100"/>
              <a:gd name="connsiteY1-502" fmla="*/ 1485905 h 2914655"/>
              <a:gd name="connsiteX2-503" fmla="*/ 7391400 w 12230100"/>
              <a:gd name="connsiteY2-504" fmla="*/ 6 h 2914655"/>
              <a:gd name="connsiteX3-505" fmla="*/ 10287000 w 12230100"/>
              <a:gd name="connsiteY3-506" fmla="*/ 1504955 h 2914655"/>
              <a:gd name="connsiteX4-507" fmla="*/ 12230100 w 12230100"/>
              <a:gd name="connsiteY4-508" fmla="*/ 364007 h 2914655"/>
              <a:gd name="connsiteX5-509" fmla="*/ 12211050 w 12230100"/>
              <a:gd name="connsiteY5-510" fmla="*/ 2914655 h 2914655"/>
              <a:gd name="connsiteX6-511" fmla="*/ 19050 w 12230100"/>
              <a:gd name="connsiteY6-512" fmla="*/ 2914655 h 2914655"/>
              <a:gd name="connsiteX7-513" fmla="*/ 0 w 12230100"/>
              <a:gd name="connsiteY7-514" fmla="*/ 611657 h 2914655"/>
              <a:gd name="connsiteX0-515" fmla="*/ 0 w 12230100"/>
              <a:gd name="connsiteY0-516" fmla="*/ 626619 h 2929617"/>
              <a:gd name="connsiteX1-517" fmla="*/ 3962400 w 12230100"/>
              <a:gd name="connsiteY1-518" fmla="*/ 1500867 h 2929617"/>
              <a:gd name="connsiteX2-519" fmla="*/ 7391400 w 12230100"/>
              <a:gd name="connsiteY2-520" fmla="*/ 14968 h 2929617"/>
              <a:gd name="connsiteX3-521" fmla="*/ 10287000 w 12230100"/>
              <a:gd name="connsiteY3-522" fmla="*/ 1519917 h 2929617"/>
              <a:gd name="connsiteX4-523" fmla="*/ 12230100 w 12230100"/>
              <a:gd name="connsiteY4-524" fmla="*/ 378969 h 2929617"/>
              <a:gd name="connsiteX5-525" fmla="*/ 12211050 w 12230100"/>
              <a:gd name="connsiteY5-526" fmla="*/ 2929617 h 2929617"/>
              <a:gd name="connsiteX6-527" fmla="*/ 19050 w 12230100"/>
              <a:gd name="connsiteY6-528" fmla="*/ 2929617 h 2929617"/>
              <a:gd name="connsiteX7-529" fmla="*/ 0 w 12230100"/>
              <a:gd name="connsiteY7-530" fmla="*/ 626619 h 2929617"/>
              <a:gd name="connsiteX0-531" fmla="*/ 0 w 12230100"/>
              <a:gd name="connsiteY0-532" fmla="*/ 613075 h 2916073"/>
              <a:gd name="connsiteX1-533" fmla="*/ 3962400 w 12230100"/>
              <a:gd name="connsiteY1-534" fmla="*/ 1487323 h 2916073"/>
              <a:gd name="connsiteX2-535" fmla="*/ 7391400 w 12230100"/>
              <a:gd name="connsiteY2-536" fmla="*/ 1424 h 2916073"/>
              <a:gd name="connsiteX3-537" fmla="*/ 10287000 w 12230100"/>
              <a:gd name="connsiteY3-538" fmla="*/ 1506373 h 2916073"/>
              <a:gd name="connsiteX4-539" fmla="*/ 12230100 w 12230100"/>
              <a:gd name="connsiteY4-540" fmla="*/ 365425 h 2916073"/>
              <a:gd name="connsiteX5-541" fmla="*/ 12211050 w 12230100"/>
              <a:gd name="connsiteY5-542" fmla="*/ 2916073 h 2916073"/>
              <a:gd name="connsiteX6-543" fmla="*/ 19050 w 12230100"/>
              <a:gd name="connsiteY6-544" fmla="*/ 2916073 h 2916073"/>
              <a:gd name="connsiteX7-545" fmla="*/ 0 w 12230100"/>
              <a:gd name="connsiteY7-546" fmla="*/ 613075 h 2916073"/>
              <a:gd name="connsiteX0-547" fmla="*/ 0 w 12211050"/>
              <a:gd name="connsiteY0-548" fmla="*/ 359071 h 3519319"/>
              <a:gd name="connsiteX1-549" fmla="*/ 3943350 w 12211050"/>
              <a:gd name="connsiteY1-550" fmla="*/ 2090569 h 3519319"/>
              <a:gd name="connsiteX2-551" fmla="*/ 7372350 w 12211050"/>
              <a:gd name="connsiteY2-552" fmla="*/ 604670 h 3519319"/>
              <a:gd name="connsiteX3-553" fmla="*/ 10267950 w 12211050"/>
              <a:gd name="connsiteY3-554" fmla="*/ 2109619 h 3519319"/>
              <a:gd name="connsiteX4-555" fmla="*/ 12211050 w 12211050"/>
              <a:gd name="connsiteY4-556" fmla="*/ 968671 h 3519319"/>
              <a:gd name="connsiteX5-557" fmla="*/ 12192000 w 12211050"/>
              <a:gd name="connsiteY5-558" fmla="*/ 3519319 h 3519319"/>
              <a:gd name="connsiteX6-559" fmla="*/ 0 w 12211050"/>
              <a:gd name="connsiteY6-560" fmla="*/ 3519319 h 3519319"/>
              <a:gd name="connsiteX7-561" fmla="*/ 0 w 12211050"/>
              <a:gd name="connsiteY7-562" fmla="*/ 359071 h 3519319"/>
              <a:gd name="connsiteX0-563" fmla="*/ 0 w 12211050"/>
              <a:gd name="connsiteY0-564" fmla="*/ 532684 h 3692932"/>
              <a:gd name="connsiteX1-565" fmla="*/ 3943350 w 12211050"/>
              <a:gd name="connsiteY1-566" fmla="*/ 2264182 h 3692932"/>
              <a:gd name="connsiteX2-567" fmla="*/ 7372350 w 12211050"/>
              <a:gd name="connsiteY2-568" fmla="*/ 778283 h 3692932"/>
              <a:gd name="connsiteX3-569" fmla="*/ 10267950 w 12211050"/>
              <a:gd name="connsiteY3-570" fmla="*/ 2283232 h 3692932"/>
              <a:gd name="connsiteX4-571" fmla="*/ 12211050 w 12211050"/>
              <a:gd name="connsiteY4-572" fmla="*/ 1142284 h 3692932"/>
              <a:gd name="connsiteX5-573" fmla="*/ 12192000 w 12211050"/>
              <a:gd name="connsiteY5-574" fmla="*/ 3692932 h 3692932"/>
              <a:gd name="connsiteX6-575" fmla="*/ 0 w 12211050"/>
              <a:gd name="connsiteY6-576" fmla="*/ 3692932 h 3692932"/>
              <a:gd name="connsiteX7-577" fmla="*/ 0 w 12211050"/>
              <a:gd name="connsiteY7-578" fmla="*/ 532684 h 3692932"/>
              <a:gd name="connsiteX0-579" fmla="*/ 18661 w 12229711"/>
              <a:gd name="connsiteY0-580" fmla="*/ 532684 h 3692932"/>
              <a:gd name="connsiteX1-581" fmla="*/ 3962011 w 12229711"/>
              <a:gd name="connsiteY1-582" fmla="*/ 2264182 h 3692932"/>
              <a:gd name="connsiteX2-583" fmla="*/ 7391011 w 12229711"/>
              <a:gd name="connsiteY2-584" fmla="*/ 778283 h 3692932"/>
              <a:gd name="connsiteX3-585" fmla="*/ 10286611 w 12229711"/>
              <a:gd name="connsiteY3-586" fmla="*/ 2283232 h 3692932"/>
              <a:gd name="connsiteX4-587" fmla="*/ 12229711 w 12229711"/>
              <a:gd name="connsiteY4-588" fmla="*/ 1142284 h 3692932"/>
              <a:gd name="connsiteX5-589" fmla="*/ 12210661 w 12229711"/>
              <a:gd name="connsiteY5-590" fmla="*/ 3692932 h 3692932"/>
              <a:gd name="connsiteX6-591" fmla="*/ 0 w 12229711"/>
              <a:gd name="connsiteY6-592" fmla="*/ 3002467 h 3692932"/>
              <a:gd name="connsiteX7-593" fmla="*/ 18661 w 12229711"/>
              <a:gd name="connsiteY7-594" fmla="*/ 532684 h 3692932"/>
              <a:gd name="connsiteX0-595" fmla="*/ 18661 w 12229711"/>
              <a:gd name="connsiteY0-596" fmla="*/ 532684 h 3002467"/>
              <a:gd name="connsiteX1-597" fmla="*/ 3962011 w 12229711"/>
              <a:gd name="connsiteY1-598" fmla="*/ 2264182 h 3002467"/>
              <a:gd name="connsiteX2-599" fmla="*/ 7391011 w 12229711"/>
              <a:gd name="connsiteY2-600" fmla="*/ 778283 h 3002467"/>
              <a:gd name="connsiteX3-601" fmla="*/ 10286611 w 12229711"/>
              <a:gd name="connsiteY3-602" fmla="*/ 2283232 h 3002467"/>
              <a:gd name="connsiteX4-603" fmla="*/ 12229711 w 12229711"/>
              <a:gd name="connsiteY4-604" fmla="*/ 1142284 h 3002467"/>
              <a:gd name="connsiteX5-605" fmla="*/ 12210661 w 12229711"/>
              <a:gd name="connsiteY5-606" fmla="*/ 2983805 h 3002467"/>
              <a:gd name="connsiteX6-607" fmla="*/ 0 w 12229711"/>
              <a:gd name="connsiteY6-608" fmla="*/ 3002467 h 3002467"/>
              <a:gd name="connsiteX7-609" fmla="*/ 18661 w 12229711"/>
              <a:gd name="connsiteY7-610" fmla="*/ 532684 h 3002467"/>
              <a:gd name="connsiteX0-611" fmla="*/ 18661 w 12247983"/>
              <a:gd name="connsiteY0-612" fmla="*/ 532684 h 3002467"/>
              <a:gd name="connsiteX1-613" fmla="*/ 3962011 w 12247983"/>
              <a:gd name="connsiteY1-614" fmla="*/ 2264182 h 3002467"/>
              <a:gd name="connsiteX2-615" fmla="*/ 7391011 w 12247983"/>
              <a:gd name="connsiteY2-616" fmla="*/ 778283 h 3002467"/>
              <a:gd name="connsiteX3-617" fmla="*/ 10286611 w 12247983"/>
              <a:gd name="connsiteY3-618" fmla="*/ 2283232 h 3002467"/>
              <a:gd name="connsiteX4-619" fmla="*/ 12229711 w 12247983"/>
              <a:gd name="connsiteY4-620" fmla="*/ 1142284 h 3002467"/>
              <a:gd name="connsiteX5-621" fmla="*/ 12247983 w 12247983"/>
              <a:gd name="connsiteY5-622" fmla="*/ 2983805 h 3002467"/>
              <a:gd name="connsiteX6-623" fmla="*/ 0 w 12247983"/>
              <a:gd name="connsiteY6-624" fmla="*/ 3002467 h 3002467"/>
              <a:gd name="connsiteX7-625" fmla="*/ 18661 w 12247983"/>
              <a:gd name="connsiteY7-626" fmla="*/ 532684 h 3002467"/>
              <a:gd name="connsiteX0-627" fmla="*/ 18661 w 12229711"/>
              <a:gd name="connsiteY0-628" fmla="*/ 532684 h 3002467"/>
              <a:gd name="connsiteX1-629" fmla="*/ 3962011 w 12229711"/>
              <a:gd name="connsiteY1-630" fmla="*/ 2264182 h 3002467"/>
              <a:gd name="connsiteX2-631" fmla="*/ 7391011 w 12229711"/>
              <a:gd name="connsiteY2-632" fmla="*/ 778283 h 3002467"/>
              <a:gd name="connsiteX3-633" fmla="*/ 10286611 w 12229711"/>
              <a:gd name="connsiteY3-634" fmla="*/ 2283232 h 3002467"/>
              <a:gd name="connsiteX4-635" fmla="*/ 12229711 w 12229711"/>
              <a:gd name="connsiteY4-636" fmla="*/ 1142284 h 3002467"/>
              <a:gd name="connsiteX5-637" fmla="*/ 12222583 w 12229711"/>
              <a:gd name="connsiteY5-638" fmla="*/ 2999680 h 3002467"/>
              <a:gd name="connsiteX6-639" fmla="*/ 0 w 12229711"/>
              <a:gd name="connsiteY6-640" fmla="*/ 3002467 h 3002467"/>
              <a:gd name="connsiteX7-641" fmla="*/ 18661 w 12229711"/>
              <a:gd name="connsiteY7-642" fmla="*/ 532684 h 3002467"/>
              <a:gd name="connsiteX0-643" fmla="*/ 18661 w 12229711"/>
              <a:gd name="connsiteY0-644" fmla="*/ 532684 h 3011992"/>
              <a:gd name="connsiteX1-645" fmla="*/ 3962011 w 12229711"/>
              <a:gd name="connsiteY1-646" fmla="*/ 2264182 h 3011992"/>
              <a:gd name="connsiteX2-647" fmla="*/ 7391011 w 12229711"/>
              <a:gd name="connsiteY2-648" fmla="*/ 778283 h 3011992"/>
              <a:gd name="connsiteX3-649" fmla="*/ 10286611 w 12229711"/>
              <a:gd name="connsiteY3-650" fmla="*/ 2283232 h 3011992"/>
              <a:gd name="connsiteX4-651" fmla="*/ 12229711 w 12229711"/>
              <a:gd name="connsiteY4-652" fmla="*/ 1142284 h 3011992"/>
              <a:gd name="connsiteX5-653" fmla="*/ 12222583 w 12229711"/>
              <a:gd name="connsiteY5-654" fmla="*/ 2999680 h 3011992"/>
              <a:gd name="connsiteX6-655" fmla="*/ 0 w 12229711"/>
              <a:gd name="connsiteY6-656" fmla="*/ 3011992 h 3011992"/>
              <a:gd name="connsiteX7-657" fmla="*/ 18661 w 12229711"/>
              <a:gd name="connsiteY7-658" fmla="*/ 532684 h 3011992"/>
              <a:gd name="connsiteX0-659" fmla="*/ 5961 w 12217011"/>
              <a:gd name="connsiteY0-660" fmla="*/ 532684 h 3005642"/>
              <a:gd name="connsiteX1-661" fmla="*/ 3949311 w 12217011"/>
              <a:gd name="connsiteY1-662" fmla="*/ 2264182 h 3005642"/>
              <a:gd name="connsiteX2-663" fmla="*/ 7378311 w 12217011"/>
              <a:gd name="connsiteY2-664" fmla="*/ 778283 h 3005642"/>
              <a:gd name="connsiteX3-665" fmla="*/ 10273911 w 12217011"/>
              <a:gd name="connsiteY3-666" fmla="*/ 2283232 h 3005642"/>
              <a:gd name="connsiteX4-667" fmla="*/ 12217011 w 12217011"/>
              <a:gd name="connsiteY4-668" fmla="*/ 1142284 h 3005642"/>
              <a:gd name="connsiteX5-669" fmla="*/ 12209883 w 12217011"/>
              <a:gd name="connsiteY5-670" fmla="*/ 2999680 h 3005642"/>
              <a:gd name="connsiteX6-671" fmla="*/ 0 w 12217011"/>
              <a:gd name="connsiteY6-672" fmla="*/ 3005642 h 3005642"/>
              <a:gd name="connsiteX7-673" fmla="*/ 5961 w 12217011"/>
              <a:gd name="connsiteY7-674" fmla="*/ 532684 h 3005642"/>
              <a:gd name="connsiteX0-675" fmla="*/ 18661 w 12229711"/>
              <a:gd name="connsiteY0-676" fmla="*/ 532684 h 3005642"/>
              <a:gd name="connsiteX1-677" fmla="*/ 3962011 w 12229711"/>
              <a:gd name="connsiteY1-678" fmla="*/ 2264182 h 3005642"/>
              <a:gd name="connsiteX2-679" fmla="*/ 7391011 w 12229711"/>
              <a:gd name="connsiteY2-680" fmla="*/ 778283 h 3005642"/>
              <a:gd name="connsiteX3-681" fmla="*/ 10286611 w 12229711"/>
              <a:gd name="connsiteY3-682" fmla="*/ 2283232 h 3005642"/>
              <a:gd name="connsiteX4-683" fmla="*/ 12229711 w 12229711"/>
              <a:gd name="connsiteY4-684" fmla="*/ 1142284 h 3005642"/>
              <a:gd name="connsiteX5-685" fmla="*/ 12222583 w 12229711"/>
              <a:gd name="connsiteY5-686" fmla="*/ 2999680 h 3005642"/>
              <a:gd name="connsiteX6-687" fmla="*/ 0 w 12229711"/>
              <a:gd name="connsiteY6-688" fmla="*/ 3005642 h 3005642"/>
              <a:gd name="connsiteX7-689" fmla="*/ 18661 w 12229711"/>
              <a:gd name="connsiteY7-690" fmla="*/ 532684 h 3005642"/>
              <a:gd name="connsiteX0-691" fmla="*/ 2786 w 12213836"/>
              <a:gd name="connsiteY0-692" fmla="*/ 532684 h 3002467"/>
              <a:gd name="connsiteX1-693" fmla="*/ 3946136 w 12213836"/>
              <a:gd name="connsiteY1-694" fmla="*/ 2264182 h 3002467"/>
              <a:gd name="connsiteX2-695" fmla="*/ 7375136 w 12213836"/>
              <a:gd name="connsiteY2-696" fmla="*/ 778283 h 3002467"/>
              <a:gd name="connsiteX3-697" fmla="*/ 10270736 w 12213836"/>
              <a:gd name="connsiteY3-698" fmla="*/ 2283232 h 3002467"/>
              <a:gd name="connsiteX4-699" fmla="*/ 12213836 w 12213836"/>
              <a:gd name="connsiteY4-700" fmla="*/ 1142284 h 3002467"/>
              <a:gd name="connsiteX5-701" fmla="*/ 12206708 w 12213836"/>
              <a:gd name="connsiteY5-702" fmla="*/ 2999680 h 3002467"/>
              <a:gd name="connsiteX6-703" fmla="*/ 0 w 12213836"/>
              <a:gd name="connsiteY6-704" fmla="*/ 3002467 h 3002467"/>
              <a:gd name="connsiteX7-705" fmla="*/ 2786 w 12213836"/>
              <a:gd name="connsiteY7-706" fmla="*/ 532684 h 30024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65" y="connsiteY7-66"/>
              </a:cxn>
            </a:cxnLst>
            <a:rect l="l" t="t" r="r" b="b"/>
            <a:pathLst>
              <a:path w="12213836" h="3002467">
                <a:moveTo>
                  <a:pt x="2786" y="532684"/>
                </a:moveTo>
                <a:cubicBezTo>
                  <a:pt x="1964936" y="-1311991"/>
                  <a:pt x="2717411" y="2223249"/>
                  <a:pt x="3946136" y="2264182"/>
                </a:cubicBezTo>
                <a:cubicBezTo>
                  <a:pt x="5174861" y="2305115"/>
                  <a:pt x="6092436" y="832258"/>
                  <a:pt x="7375136" y="778283"/>
                </a:cubicBezTo>
                <a:cubicBezTo>
                  <a:pt x="8657836" y="724308"/>
                  <a:pt x="9464286" y="2222565"/>
                  <a:pt x="10270736" y="2283232"/>
                </a:cubicBezTo>
                <a:cubicBezTo>
                  <a:pt x="11077186" y="2343899"/>
                  <a:pt x="11889986" y="1459100"/>
                  <a:pt x="12213836" y="1142284"/>
                </a:cubicBezTo>
                <a:lnTo>
                  <a:pt x="12206708" y="2999680"/>
                </a:lnTo>
                <a:lnTo>
                  <a:pt x="0" y="3002467"/>
                </a:lnTo>
                <a:cubicBezTo>
                  <a:pt x="0" y="1949051"/>
                  <a:pt x="2786" y="1586100"/>
                  <a:pt x="2786" y="532684"/>
                </a:cubicBezTo>
                <a:close/>
              </a:path>
            </a:pathLst>
          </a:custGeom>
          <a:solidFill>
            <a:srgbClr val="FCFCFC">
              <a:alpha val="77000"/>
            </a:srgbClr>
          </a:solidFill>
          <a:ln>
            <a:noFill/>
          </a:ln>
          <a:effectLst>
            <a:outerShdw blurRad="50800" dist="38100" dir="16200000"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1" name="文本框 3"/>
          <p:cNvSpPr txBox="1"/>
          <p:nvPr/>
        </p:nvSpPr>
        <p:spPr>
          <a:xfrm>
            <a:off x="902638" y="561186"/>
            <a:ext cx="7350919" cy="1145540"/>
          </a:xfrm>
          <a:prstGeom prst="rect">
            <a:avLst/>
          </a:prstGeom>
          <a:noFill/>
        </p:spPr>
        <p:txBody>
          <a:bodyPr wrap="square" lIns="68580" tIns="34290" rIns="68580" bIns="34290" rtlCol="0">
            <a:spAutoFit/>
            <a:scene3d>
              <a:camera prst="orthographicFront"/>
              <a:lightRig rig="threePt" dir="t"/>
            </a:scene3d>
            <a:sp3d contourW="12700"/>
          </a:bodyPr>
          <a:lstStyle/>
          <a:p>
            <a:pPr algn="dist" defTabSz="685800">
              <a:defRPr/>
            </a:pPr>
            <a:r>
              <a:rPr lang="en-US" altLang="zh-CN" sz="5000" b="1" cap="all" dirty="0">
                <a:solidFill>
                  <a:prstClr val="white">
                    <a:alpha val="30000"/>
                  </a:prstClr>
                </a:solidFill>
                <a:latin typeface="微软雅黑" panose="020B0503020204020204" pitchFamily="34" charset="-122"/>
                <a:ea typeface="微软雅黑" panose="020B0503020204020204" pitchFamily="34" charset="-122"/>
                <a:cs typeface="Aharoni" panose="02010803020104030203" pitchFamily="2" charset="-79"/>
              </a:rPr>
              <a:t>Class management </a:t>
            </a:r>
            <a:r>
              <a:rPr lang="en-US" altLang="zh-CN" sz="2000" dirty="0" smtClean="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a:t>
            </a:r>
            <a:r>
              <a:rPr lang="zh-CN" altLang="en-US"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班级管理学</a:t>
            </a:r>
            <a:r>
              <a:rPr lang="en-US" altLang="zh-CN"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rPr>
              <a:t>》</a:t>
            </a:r>
            <a:endParaRPr lang="en-US" altLang="zh-CN" sz="2000" dirty="0">
              <a:solidFill>
                <a:prstClr val="white">
                  <a:alpha val="30000"/>
                </a:prstClr>
              </a:solidFill>
              <a:latin typeface="Aharoni" panose="02010803020104030203" pitchFamily="2" charset="-79"/>
              <a:ea typeface="微软雅黑" panose="020B0503020204020204" pitchFamily="34" charset="-122"/>
              <a:cs typeface="Aharoni" panose="02010803020104030203" pitchFamily="2" charset="-79"/>
            </a:endParaRPr>
          </a:p>
        </p:txBody>
      </p:sp>
      <p:sp>
        <p:nvSpPr>
          <p:cNvPr id="12" name="文本框 8"/>
          <p:cNvSpPr txBox="1"/>
          <p:nvPr/>
        </p:nvSpPr>
        <p:spPr>
          <a:xfrm>
            <a:off x="1087502" y="2153920"/>
            <a:ext cx="6981190" cy="561692"/>
          </a:xfrm>
          <a:prstGeom prst="rect">
            <a:avLst/>
          </a:prstGeom>
          <a:noFill/>
        </p:spPr>
        <p:txBody>
          <a:bodyPr wrap="square" lIns="68580" tIns="34290" rIns="68580" bIns="34290" rtlCol="0">
            <a:spAutoFit/>
            <a:scene3d>
              <a:camera prst="orthographicFront"/>
              <a:lightRig rig="threePt" dir="t"/>
            </a:scene3d>
            <a:sp3d contourW="12700"/>
          </a:bodyPr>
          <a:lstStyle/>
          <a:p>
            <a:pPr algn="ctr"/>
            <a:r>
              <a:rPr lang="zh-CN" altLang="en-US" sz="3200" b="1" dirty="0">
                <a:solidFill>
                  <a:schemeClr val="bg1"/>
                </a:solidFill>
                <a:latin typeface="微软雅黑" panose="020B0503020204020204" pitchFamily="34" charset="-122"/>
                <a:ea typeface="微软雅黑" panose="020B0503020204020204" pitchFamily="34" charset="-122"/>
              </a:rPr>
              <a:t>重点分析</a:t>
            </a:r>
            <a:endParaRPr lang="zh-CN" altLang="en-US" sz="32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3000"/>
    </mc:Choice>
    <mc:Fallback>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683568" y="539046"/>
            <a:ext cx="4968552" cy="499624"/>
          </a:xfrm>
          <a:prstGeom prst="rect">
            <a:avLst/>
          </a:prstGeom>
          <a:noFill/>
        </p:spPr>
        <p:txBody>
          <a:bodyPr wrap="square" rtlCol="0">
            <a:spAutoFit/>
          </a:bodyPr>
          <a:lstStyle/>
          <a:p>
            <a:pPr lvl="0">
              <a:lnSpc>
                <a:spcPct val="150000"/>
              </a:lnSpc>
            </a:pPr>
            <a:r>
              <a:rPr lang="zh-CN" altLang="en-US" sz="2000" b="1" dirty="0">
                <a:latin typeface="微软雅黑" panose="020B0503020204020204" pitchFamily="34" charset="-122"/>
                <a:ea typeface="微软雅黑" panose="020B0503020204020204" pitchFamily="34" charset="-122"/>
              </a:rPr>
              <a:t>学习目标</a:t>
            </a:r>
            <a:endParaRPr lang="zh-CN" altLang="en-US" sz="2000" b="1" dirty="0">
              <a:latin typeface="微软雅黑" panose="020B0503020204020204" pitchFamily="34" charset="-122"/>
              <a:ea typeface="微软雅黑" panose="020B0503020204020204" pitchFamily="34" charset="-122"/>
            </a:endParaRPr>
          </a:p>
        </p:txBody>
      </p:sp>
      <p:sp>
        <p:nvSpPr>
          <p:cNvPr id="7" name="TextBox 6"/>
          <p:cNvSpPr txBox="1"/>
          <p:nvPr/>
        </p:nvSpPr>
        <p:spPr>
          <a:xfrm>
            <a:off x="683568" y="1275606"/>
            <a:ext cx="5040615" cy="1156855"/>
          </a:xfrm>
          <a:prstGeom prst="rect">
            <a:avLst/>
          </a:prstGeom>
          <a:noFill/>
        </p:spPr>
        <p:txBody>
          <a:bodyPr wrap="square" rtlCol="0">
            <a:spAutoFit/>
          </a:bodyPr>
          <a:lstStyle/>
          <a:p>
            <a:pPr lvl="0" indent="0" algn="l">
              <a:lnSpc>
                <a:spcPct val="150000"/>
              </a:lnSpc>
              <a:buFont typeface="+mj-ea"/>
              <a:buNone/>
            </a:pP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、理解班级、管理、班级管理的概念</a:t>
            </a:r>
            <a:endParaRPr lang="en-US" altLang="zh-CN" sz="1600" dirty="0">
              <a:latin typeface="微软雅黑" panose="020B0503020204020204" pitchFamily="34" charset="-122"/>
              <a:ea typeface="微软雅黑" panose="020B0503020204020204" pitchFamily="34" charset="-122"/>
            </a:endParaRPr>
          </a:p>
          <a:p>
            <a:pPr lvl="0" indent="0" algn="l">
              <a:lnSpc>
                <a:spcPct val="150000"/>
              </a:lnSpc>
              <a:buFont typeface="+mj-ea"/>
              <a:buNone/>
            </a:pPr>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、理解在班级管理中教师和学生的地位</a:t>
            </a:r>
            <a:endParaRPr lang="en-US" altLang="zh-CN" sz="1600" dirty="0">
              <a:latin typeface="微软雅黑" panose="020B0503020204020204" pitchFamily="34" charset="-122"/>
              <a:ea typeface="微软雅黑" panose="020B0503020204020204" pitchFamily="34" charset="-122"/>
            </a:endParaRPr>
          </a:p>
          <a:p>
            <a:pPr lvl="0" indent="0" algn="l">
              <a:lnSpc>
                <a:spcPct val="150000"/>
              </a:lnSpc>
              <a:buFont typeface="+mj-ea"/>
              <a:buNone/>
            </a:pPr>
            <a:r>
              <a:rPr lang="en-US" altLang="zh-CN" sz="1600" dirty="0">
                <a:latin typeface="微软雅黑" panose="020B0503020204020204" pitchFamily="34" charset="-122"/>
                <a:ea typeface="微软雅黑" panose="020B0503020204020204" pitchFamily="34" charset="-122"/>
              </a:rPr>
              <a:t>3</a:t>
            </a:r>
            <a:r>
              <a:rPr lang="zh-CN" altLang="en-US" sz="1600" dirty="0">
                <a:latin typeface="微软雅黑" panose="020B0503020204020204" pitchFamily="34" charset="-122"/>
                <a:ea typeface="微软雅黑" panose="020B0503020204020204" pitchFamily="34" charset="-122"/>
              </a:rPr>
              <a:t>、掌握班级管理的方法</a:t>
            </a:r>
            <a:endParaRPr lang="en-US" altLang="zh-CN" sz="16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marL="457200" indent="-457200" algn="l">
          <a:lnSpc>
            <a:spcPct val="150000"/>
          </a:lnSpc>
          <a:buFont typeface="+mj-ea"/>
          <a:buAutoNum type="circleNumDbPlain"/>
          <a:defRPr dirty="0">
            <a:latin typeface="微软雅黑" panose="020B0503020204020204" pitchFamily="34" charset="-122"/>
            <a:ea typeface="微软雅黑" panose="020B0503020204020204" pitchFamily="34"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2830</Words>
  <Application>WPS 演示</Application>
  <PresentationFormat>全屏显示(16:9)</PresentationFormat>
  <Paragraphs>212</Paragraphs>
  <Slides>28</Slides>
  <Notes>5</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28</vt:i4>
      </vt:variant>
    </vt:vector>
  </HeadingPairs>
  <TitlesOfParts>
    <vt:vector size="36" baseType="lpstr">
      <vt:lpstr>Arial</vt:lpstr>
      <vt:lpstr>宋体</vt:lpstr>
      <vt:lpstr>Wingdings</vt:lpstr>
      <vt:lpstr>微软雅黑</vt:lpstr>
      <vt:lpstr>Aharoni</vt:lpstr>
      <vt:lpstr>Calibri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fuht</cp:lastModifiedBy>
  <cp:revision>283</cp:revision>
  <dcterms:created xsi:type="dcterms:W3CDTF">2018-07-28T13:25:00Z</dcterms:created>
  <dcterms:modified xsi:type="dcterms:W3CDTF">2018-08-09T01:06:09Z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2052-10.1.0.7469</vt:lpwstr>
  </property>
</Properties>
</file>

<file path=docProps/thumbnail.jpeg>
</file>